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19" r:id="rId3"/>
    <p:sldId id="470" r:id="rId4"/>
    <p:sldId id="471" r:id="rId5"/>
    <p:sldId id="448" r:id="rId6"/>
    <p:sldId id="472" r:id="rId7"/>
    <p:sldId id="484" r:id="rId8"/>
    <p:sldId id="491" r:id="rId9"/>
    <p:sldId id="462" r:id="rId10"/>
    <p:sldId id="475" r:id="rId11"/>
    <p:sldId id="485" r:id="rId12"/>
    <p:sldId id="486" r:id="rId13"/>
    <p:sldId id="487" r:id="rId14"/>
    <p:sldId id="488" r:id="rId15"/>
    <p:sldId id="489" r:id="rId16"/>
    <p:sldId id="490" r:id="rId1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665" userDrawn="1">
          <p15:clr>
            <a:srgbClr val="A4A3A4"/>
          </p15:clr>
        </p15:guide>
        <p15:guide id="3" pos="7106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CDFB417-3A35-D5FA-873D-76F1F0CD7820}" name="Natasha Mosley" initials="NM" userId="78076c4c41bde16f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94B4"/>
    <a:srgbClr val="383838"/>
    <a:srgbClr val="C9C9C9"/>
    <a:srgbClr val="4F4F4F"/>
    <a:srgbClr val="AEB0B5"/>
    <a:srgbClr val="9A9B9C"/>
    <a:srgbClr val="7F8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337D18-D6CB-B269-8392-9D544D0B42AD}" v="1703" dt="2025-08-30T20:08:00.4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pos="665"/>
        <p:guide pos="7106"/>
        <p:guide orient="horz" pos="216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asha Mosley" userId="78076c4c41bde16f" providerId="Windows Live" clId="Web-{1C75AE78-6150-2811-9E12-2F02AD242BC4}"/>
    <pc:docChg chg="addSld modSld">
      <pc:chgData name="Natasha Mosley" userId="78076c4c41bde16f" providerId="Windows Live" clId="Web-{1C75AE78-6150-2811-9E12-2F02AD242BC4}" dt="2025-05-30T14:53:00.419" v="1349" actId="20577"/>
      <pc:docMkLst>
        <pc:docMk/>
      </pc:docMkLst>
      <pc:sldChg chg="modSp">
        <pc:chgData name="Natasha Mosley" userId="78076c4c41bde16f" providerId="Windows Live" clId="Web-{1C75AE78-6150-2811-9E12-2F02AD242BC4}" dt="2025-05-30T14:36:09.356" v="87" actId="20577"/>
        <pc:sldMkLst>
          <pc:docMk/>
          <pc:sldMk cId="81497335" sldId="256"/>
        </pc:sldMkLst>
      </pc:sldChg>
      <pc:sldChg chg="modSp">
        <pc:chgData name="Natasha Mosley" userId="78076c4c41bde16f" providerId="Windows Live" clId="Web-{1C75AE78-6150-2811-9E12-2F02AD242BC4}" dt="2025-05-30T14:35:14.385" v="39" actId="20577"/>
        <pc:sldMkLst>
          <pc:docMk/>
          <pc:sldMk cId="2186944807" sldId="374"/>
        </pc:sldMkLst>
      </pc:sldChg>
      <pc:sldChg chg="addSp delSp modSp">
        <pc:chgData name="Natasha Mosley" userId="78076c4c41bde16f" providerId="Windows Live" clId="Web-{1C75AE78-6150-2811-9E12-2F02AD242BC4}" dt="2025-05-30T14:33:21.647" v="15" actId="20577"/>
        <pc:sldMkLst>
          <pc:docMk/>
          <pc:sldMk cId="438292033" sldId="375"/>
        </pc:sldMkLst>
      </pc:sldChg>
      <pc:sldChg chg="modSp">
        <pc:chgData name="Natasha Mosley" userId="78076c4c41bde16f" providerId="Windows Live" clId="Web-{1C75AE78-6150-2811-9E12-2F02AD242BC4}" dt="2025-05-30T14:50:18.320" v="1142" actId="20577"/>
        <pc:sldMkLst>
          <pc:docMk/>
          <pc:sldMk cId="3541460921" sldId="402"/>
        </pc:sldMkLst>
      </pc:sldChg>
      <pc:sldChg chg="modSp">
        <pc:chgData name="Natasha Mosley" userId="78076c4c41bde16f" providerId="Windows Live" clId="Web-{1C75AE78-6150-2811-9E12-2F02AD242BC4}" dt="2025-05-30T14:51:08.931" v="1202" actId="20577"/>
        <pc:sldMkLst>
          <pc:docMk/>
          <pc:sldMk cId="4057752684" sldId="419"/>
        </pc:sldMkLst>
      </pc:sldChg>
      <pc:sldChg chg="modSp">
        <pc:chgData name="Natasha Mosley" userId="78076c4c41bde16f" providerId="Windows Live" clId="Web-{1C75AE78-6150-2811-9E12-2F02AD242BC4}" dt="2025-05-30T14:53:00.419" v="1349" actId="20577"/>
        <pc:sldMkLst>
          <pc:docMk/>
          <pc:sldMk cId="1995833480" sldId="448"/>
        </pc:sldMkLst>
      </pc:sldChg>
      <pc:sldChg chg="modSp add replId">
        <pc:chgData name="Natasha Mosley" userId="78076c4c41bde16f" providerId="Windows Live" clId="Web-{1C75AE78-6150-2811-9E12-2F02AD242BC4}" dt="2025-05-30T14:51:24.869" v="1214" actId="20577"/>
        <pc:sldMkLst>
          <pc:docMk/>
          <pc:sldMk cId="1586146903" sldId="451"/>
        </pc:sldMkLst>
      </pc:sldChg>
    </pc:docChg>
  </pc:docChgLst>
  <pc:docChgLst>
    <pc:chgData name="Usuário Convidado" providerId="Windows Live" clId="Web-{75433A68-0943-9031-B1A3-0EA1BBC7246B}"/>
    <pc:docChg chg="addSld modSld sldOrd">
      <pc:chgData name="Usuário Convidado" userId="" providerId="Windows Live" clId="Web-{75433A68-0943-9031-B1A3-0EA1BBC7246B}" dt="2025-08-11T15:12:01.351" v="604" actId="20577"/>
      <pc:docMkLst>
        <pc:docMk/>
      </pc:docMkLst>
      <pc:sldChg chg="modSp">
        <pc:chgData name="Usuário Convidado" userId="" providerId="Windows Live" clId="Web-{75433A68-0943-9031-B1A3-0EA1BBC7246B}" dt="2025-08-11T14:56:48.073" v="171" actId="14100"/>
        <pc:sldMkLst>
          <pc:docMk/>
          <pc:sldMk cId="4293995664" sldId="466"/>
        </pc:sldMkLst>
      </pc:sldChg>
      <pc:sldChg chg="addSp modSp mod setBg">
        <pc:chgData name="Usuário Convidado" userId="" providerId="Windows Live" clId="Web-{75433A68-0943-9031-B1A3-0EA1BBC7246B}" dt="2025-08-11T15:10:24.476" v="509" actId="20577"/>
        <pc:sldMkLst>
          <pc:docMk/>
          <pc:sldMk cId="2536913929" sldId="469"/>
        </pc:sldMkLst>
      </pc:sldChg>
      <pc:sldChg chg="addSp delSp modSp add ord replId">
        <pc:chgData name="Usuário Convidado" userId="" providerId="Windows Live" clId="Web-{75433A68-0943-9031-B1A3-0EA1BBC7246B}" dt="2025-08-11T15:12:01.351" v="604" actId="20577"/>
        <pc:sldMkLst>
          <pc:docMk/>
          <pc:sldMk cId="646281046" sldId="473"/>
        </pc:sldMkLst>
      </pc:sldChg>
    </pc:docChg>
  </pc:docChgLst>
  <pc:docChgLst>
    <pc:chgData name="Natasha Mosley" userId="78076c4c41bde16f" providerId="Windows Live" clId="Web-{B7A01370-C71D-42F4-B8CD-EBF039AD707D}"/>
    <pc:docChg chg="modSld">
      <pc:chgData name="Natasha Mosley" userId="78076c4c41bde16f" providerId="Windows Live" clId="Web-{B7A01370-C71D-42F4-B8CD-EBF039AD707D}" dt="2024-03-12T12:43:35.393" v="20" actId="20577"/>
      <pc:docMkLst>
        <pc:docMk/>
      </pc:docMkLst>
      <pc:sldChg chg="modSp">
        <pc:chgData name="Natasha Mosley" userId="78076c4c41bde16f" providerId="Windows Live" clId="Web-{B7A01370-C71D-42F4-B8CD-EBF039AD707D}" dt="2024-03-12T12:43:35.393" v="20" actId="20577"/>
        <pc:sldMkLst>
          <pc:docMk/>
          <pc:sldMk cId="4152071820" sldId="265"/>
        </pc:sldMkLst>
      </pc:sldChg>
    </pc:docChg>
  </pc:docChgLst>
  <pc:docChgLst>
    <pc:chgData name="Deborah Marques" userId="16e901ebd3769137" providerId="Windows Live" clId="Web-{D751D532-F45A-45A1-8BD8-E1B937A48114}"/>
    <pc:docChg chg="addSld modSld">
      <pc:chgData name="Deborah Marques" userId="16e901ebd3769137" providerId="Windows Live" clId="Web-{D751D532-F45A-45A1-8BD8-E1B937A48114}" dt="2024-10-17T23:05:28.037" v="117" actId="20577"/>
      <pc:docMkLst>
        <pc:docMk/>
      </pc:docMkLst>
      <pc:sldChg chg="addSp modSp new">
        <pc:chgData name="Deborah Marques" userId="16e901ebd3769137" providerId="Windows Live" clId="Web-{D751D532-F45A-45A1-8BD8-E1B937A48114}" dt="2024-10-17T23:05:28.037" v="117" actId="20577"/>
        <pc:sldMkLst>
          <pc:docMk/>
          <pc:sldMk cId="1604146889" sldId="377"/>
        </pc:sldMkLst>
      </pc:sldChg>
    </pc:docChg>
  </pc:docChgLst>
  <pc:docChgLst>
    <pc:chgData name="Natasha Mosley" userId="78076c4c41bde16f" providerId="Windows Live" clId="Web-{9967B21B-E395-1F43-FB58-5950A4E4A30E}"/>
    <pc:docChg chg="modSld">
      <pc:chgData name="Natasha Mosley" userId="78076c4c41bde16f" providerId="Windows Live" clId="Web-{9967B21B-E395-1F43-FB58-5950A4E4A30E}" dt="2025-03-27T20:04:11.792" v="16" actId="20577"/>
      <pc:docMkLst>
        <pc:docMk/>
      </pc:docMkLst>
      <pc:sldChg chg="modSp">
        <pc:chgData name="Natasha Mosley" userId="78076c4c41bde16f" providerId="Windows Live" clId="Web-{9967B21B-E395-1F43-FB58-5950A4E4A30E}" dt="2025-03-27T20:04:11.792" v="16" actId="20577"/>
        <pc:sldMkLst>
          <pc:docMk/>
          <pc:sldMk cId="3541460921" sldId="402"/>
        </pc:sldMkLst>
      </pc:sldChg>
    </pc:docChg>
  </pc:docChgLst>
  <pc:docChgLst>
    <pc:chgData name="Deborah Marques" userId="16e901ebd3769137" providerId="Windows Live" clId="Web-{8114C4C0-0CF5-4378-88DE-7787381974FC}"/>
    <pc:docChg chg="addSld delSld modSld">
      <pc:chgData name="Deborah Marques" userId="16e901ebd3769137" providerId="Windows Live" clId="Web-{8114C4C0-0CF5-4378-88DE-7787381974FC}" dt="2024-10-16T13:50:14.596" v="1399" actId="1076"/>
      <pc:docMkLst>
        <pc:docMk/>
      </pc:docMkLst>
      <pc:sldChg chg="del">
        <pc:chgData name="Deborah Marques" userId="16e901ebd3769137" providerId="Windows Live" clId="Web-{8114C4C0-0CF5-4378-88DE-7787381974FC}" dt="2024-10-16T13:10:54.283" v="59"/>
        <pc:sldMkLst>
          <pc:docMk/>
          <pc:sldMk cId="4275009547" sldId="282"/>
        </pc:sldMkLst>
      </pc:sldChg>
      <pc:sldChg chg="del">
        <pc:chgData name="Deborah Marques" userId="16e901ebd3769137" providerId="Windows Live" clId="Web-{8114C4C0-0CF5-4378-88DE-7787381974FC}" dt="2024-10-16T13:10:55.549" v="61"/>
        <pc:sldMkLst>
          <pc:docMk/>
          <pc:sldMk cId="2771825158" sldId="300"/>
        </pc:sldMkLst>
      </pc:sldChg>
      <pc:sldChg chg="del">
        <pc:chgData name="Deborah Marques" userId="16e901ebd3769137" providerId="Windows Live" clId="Web-{8114C4C0-0CF5-4378-88DE-7787381974FC}" dt="2024-10-16T13:10:55.955" v="62"/>
        <pc:sldMkLst>
          <pc:docMk/>
          <pc:sldMk cId="2489904249" sldId="301"/>
        </pc:sldMkLst>
      </pc:sldChg>
      <pc:sldChg chg="del">
        <pc:chgData name="Deborah Marques" userId="16e901ebd3769137" providerId="Windows Live" clId="Web-{8114C4C0-0CF5-4378-88DE-7787381974FC}" dt="2024-10-16T13:10:54.939" v="60"/>
        <pc:sldMkLst>
          <pc:docMk/>
          <pc:sldMk cId="91370594" sldId="302"/>
        </pc:sldMkLst>
      </pc:sldChg>
      <pc:sldChg chg="del">
        <pc:chgData name="Deborah Marques" userId="16e901ebd3769137" providerId="Windows Live" clId="Web-{8114C4C0-0CF5-4378-88DE-7787381974FC}" dt="2024-10-16T13:10:57.158" v="65"/>
        <pc:sldMkLst>
          <pc:docMk/>
          <pc:sldMk cId="1805661352" sldId="304"/>
        </pc:sldMkLst>
      </pc:sldChg>
      <pc:sldChg chg="del">
        <pc:chgData name="Deborah Marques" userId="16e901ebd3769137" providerId="Windows Live" clId="Web-{8114C4C0-0CF5-4378-88DE-7787381974FC}" dt="2024-10-16T13:10:57.580" v="66"/>
        <pc:sldMkLst>
          <pc:docMk/>
          <pc:sldMk cId="3020196287" sldId="305"/>
        </pc:sldMkLst>
      </pc:sldChg>
      <pc:sldChg chg="del">
        <pc:chgData name="Deborah Marques" userId="16e901ebd3769137" providerId="Windows Live" clId="Web-{8114C4C0-0CF5-4378-88DE-7787381974FC}" dt="2024-10-16T13:10:56.658" v="63"/>
        <pc:sldMkLst>
          <pc:docMk/>
          <pc:sldMk cId="2954943176" sldId="306"/>
        </pc:sldMkLst>
      </pc:sldChg>
      <pc:sldChg chg="del">
        <pc:chgData name="Deborah Marques" userId="16e901ebd3769137" providerId="Windows Live" clId="Web-{8114C4C0-0CF5-4378-88DE-7787381974FC}" dt="2024-10-16T13:10:58.018" v="67"/>
        <pc:sldMkLst>
          <pc:docMk/>
          <pc:sldMk cId="3412220321" sldId="308"/>
        </pc:sldMkLst>
      </pc:sldChg>
      <pc:sldChg chg="del">
        <pc:chgData name="Deborah Marques" userId="16e901ebd3769137" providerId="Windows Live" clId="Web-{8114C4C0-0CF5-4378-88DE-7787381974FC}" dt="2024-10-16T13:10:56.815" v="64"/>
        <pc:sldMkLst>
          <pc:docMk/>
          <pc:sldMk cId="1502611551" sldId="309"/>
        </pc:sldMkLst>
      </pc:sldChg>
      <pc:sldChg chg="del">
        <pc:chgData name="Deborah Marques" userId="16e901ebd3769137" providerId="Windows Live" clId="Web-{8114C4C0-0CF5-4378-88DE-7787381974FC}" dt="2024-10-16T13:10:58.674" v="69"/>
        <pc:sldMkLst>
          <pc:docMk/>
          <pc:sldMk cId="3267683573" sldId="310"/>
        </pc:sldMkLst>
      </pc:sldChg>
      <pc:sldChg chg="del">
        <pc:chgData name="Deborah Marques" userId="16e901ebd3769137" providerId="Windows Live" clId="Web-{8114C4C0-0CF5-4378-88DE-7787381974FC}" dt="2024-10-16T13:10:59.033" v="70"/>
        <pc:sldMkLst>
          <pc:docMk/>
          <pc:sldMk cId="242842409" sldId="312"/>
        </pc:sldMkLst>
      </pc:sldChg>
      <pc:sldChg chg="del">
        <pc:chgData name="Deborah Marques" userId="16e901ebd3769137" providerId="Windows Live" clId="Web-{8114C4C0-0CF5-4378-88DE-7787381974FC}" dt="2024-10-16T13:10:58.299" v="68"/>
        <pc:sldMkLst>
          <pc:docMk/>
          <pc:sldMk cId="3745779141" sldId="313"/>
        </pc:sldMkLst>
      </pc:sldChg>
      <pc:sldChg chg="del">
        <pc:chgData name="Deborah Marques" userId="16e901ebd3769137" providerId="Windows Live" clId="Web-{8114C4C0-0CF5-4378-88DE-7787381974FC}" dt="2024-10-16T13:10:52.580" v="57"/>
        <pc:sldMkLst>
          <pc:docMk/>
          <pc:sldMk cId="2323531764" sldId="316"/>
        </pc:sldMkLst>
      </pc:sldChg>
      <pc:sldChg chg="del">
        <pc:chgData name="Deborah Marques" userId="16e901ebd3769137" providerId="Windows Live" clId="Web-{8114C4C0-0CF5-4378-88DE-7787381974FC}" dt="2024-10-16T13:10:53.346" v="58"/>
        <pc:sldMkLst>
          <pc:docMk/>
          <pc:sldMk cId="41090497" sldId="317"/>
        </pc:sldMkLst>
      </pc:sldChg>
      <pc:sldChg chg="del">
        <pc:chgData name="Deborah Marques" userId="16e901ebd3769137" providerId="Windows Live" clId="Web-{8114C4C0-0CF5-4378-88DE-7787381974FC}" dt="2024-10-16T13:10:59.377" v="71"/>
        <pc:sldMkLst>
          <pc:docMk/>
          <pc:sldMk cId="913919014" sldId="318"/>
        </pc:sldMkLst>
      </pc:sldChg>
      <pc:sldChg chg="modSp">
        <pc:chgData name="Deborah Marques" userId="16e901ebd3769137" providerId="Windows Live" clId="Web-{8114C4C0-0CF5-4378-88DE-7787381974FC}" dt="2024-10-16T13:12:13.505" v="76" actId="20577"/>
        <pc:sldMkLst>
          <pc:docMk/>
          <pc:sldMk cId="2958533127" sldId="321"/>
        </pc:sldMkLst>
      </pc:sldChg>
      <pc:sldChg chg="addSp modSp new">
        <pc:chgData name="Deborah Marques" userId="16e901ebd3769137" providerId="Windows Live" clId="Web-{8114C4C0-0CF5-4378-88DE-7787381974FC}" dt="2024-10-16T13:39:44.216" v="1020" actId="1076"/>
        <pc:sldMkLst>
          <pc:docMk/>
          <pc:sldMk cId="2046855112" sldId="322"/>
        </pc:sldMkLst>
      </pc:sldChg>
      <pc:sldChg chg="addSp modSp add replId">
        <pc:chgData name="Deborah Marques" userId="16e901ebd3769137" providerId="Windows Live" clId="Web-{8114C4C0-0CF5-4378-88DE-7787381974FC}" dt="2024-10-16T13:43:41.411" v="1110" actId="20577"/>
        <pc:sldMkLst>
          <pc:docMk/>
          <pc:sldMk cId="2029961928" sldId="323"/>
        </pc:sldMkLst>
      </pc:sldChg>
      <pc:sldChg chg="addSp modSp new">
        <pc:chgData name="Deborah Marques" userId="16e901ebd3769137" providerId="Windows Live" clId="Web-{8114C4C0-0CF5-4378-88DE-7787381974FC}" dt="2024-10-16T13:32:15.248" v="940" actId="1076"/>
        <pc:sldMkLst>
          <pc:docMk/>
          <pc:sldMk cId="2940236851" sldId="324"/>
        </pc:sldMkLst>
      </pc:sldChg>
      <pc:sldChg chg="addSp delSp modSp new">
        <pc:chgData name="Deborah Marques" userId="16e901ebd3769137" providerId="Windows Live" clId="Web-{8114C4C0-0CF5-4378-88DE-7787381974FC}" dt="2024-10-16T13:41:04.281" v="1055" actId="1076"/>
        <pc:sldMkLst>
          <pc:docMk/>
          <pc:sldMk cId="3845771891" sldId="325"/>
        </pc:sldMkLst>
      </pc:sldChg>
      <pc:sldChg chg="addSp modSp new">
        <pc:chgData name="Deborah Marques" userId="16e901ebd3769137" providerId="Windows Live" clId="Web-{8114C4C0-0CF5-4378-88DE-7787381974FC}" dt="2024-10-16T13:49:24.141" v="1392" actId="20577"/>
        <pc:sldMkLst>
          <pc:docMk/>
          <pc:sldMk cId="2761626912" sldId="326"/>
        </pc:sldMkLst>
      </pc:sldChg>
      <pc:sldChg chg="addSp modSp new">
        <pc:chgData name="Deborah Marques" userId="16e901ebd3769137" providerId="Windows Live" clId="Web-{8114C4C0-0CF5-4378-88DE-7787381974FC}" dt="2024-10-16T13:50:14.596" v="1399" actId="1076"/>
        <pc:sldMkLst>
          <pc:docMk/>
          <pc:sldMk cId="244394208" sldId="327"/>
        </pc:sldMkLst>
      </pc:sldChg>
    </pc:docChg>
  </pc:docChgLst>
  <pc:docChgLst>
    <pc:chgData name="Natasha Mosley" userId="78076c4c41bde16f" providerId="Windows Live" clId="Web-{B33ECFCD-9010-46DE-855A-07F016B20ABA}"/>
    <pc:docChg chg="addSld modSld sldOrd">
      <pc:chgData name="Natasha Mosley" userId="78076c4c41bde16f" providerId="Windows Live" clId="Web-{B33ECFCD-9010-46DE-855A-07F016B20ABA}" dt="2024-10-11T13:16:00.053" v="955" actId="20577"/>
      <pc:docMkLst>
        <pc:docMk/>
      </pc:docMkLst>
      <pc:sldChg chg="modSp">
        <pc:chgData name="Natasha Mosley" userId="78076c4c41bde16f" providerId="Windows Live" clId="Web-{B33ECFCD-9010-46DE-855A-07F016B20ABA}" dt="2024-10-11T13:14:09.877" v="890" actId="20577"/>
        <pc:sldMkLst>
          <pc:docMk/>
          <pc:sldMk cId="81497335" sldId="256"/>
        </pc:sldMkLst>
      </pc:sldChg>
      <pc:sldChg chg="modSp">
        <pc:chgData name="Natasha Mosley" userId="78076c4c41bde16f" providerId="Windows Live" clId="Web-{B33ECFCD-9010-46DE-855A-07F016B20ABA}" dt="2024-10-11T12:32:03.357" v="104" actId="20577"/>
        <pc:sldMkLst>
          <pc:docMk/>
          <pc:sldMk cId="4167215052" sldId="276"/>
        </pc:sldMkLst>
      </pc:sldChg>
      <pc:sldChg chg="addSp modSp">
        <pc:chgData name="Natasha Mosley" userId="78076c4c41bde16f" providerId="Windows Live" clId="Web-{B33ECFCD-9010-46DE-855A-07F016B20ABA}" dt="2024-10-11T13:01:44.665" v="742" actId="20577"/>
        <pc:sldMkLst>
          <pc:docMk/>
          <pc:sldMk cId="3257266012" sldId="314"/>
        </pc:sldMkLst>
      </pc:sldChg>
      <pc:sldChg chg="addSp modSp add ord replId">
        <pc:chgData name="Natasha Mosley" userId="78076c4c41bde16f" providerId="Windows Live" clId="Web-{B33ECFCD-9010-46DE-855A-07F016B20ABA}" dt="2024-10-11T12:31:03.324" v="48"/>
        <pc:sldMkLst>
          <pc:docMk/>
          <pc:sldMk cId="816162692" sldId="315"/>
        </pc:sldMkLst>
      </pc:sldChg>
      <pc:sldChg chg="add replId">
        <pc:chgData name="Natasha Mosley" userId="78076c4c41bde16f" providerId="Windows Live" clId="Web-{B33ECFCD-9010-46DE-855A-07F016B20ABA}" dt="2024-10-11T12:31:09.183" v="49"/>
        <pc:sldMkLst>
          <pc:docMk/>
          <pc:sldMk cId="2323531764" sldId="316"/>
        </pc:sldMkLst>
      </pc:sldChg>
      <pc:sldChg chg="addSp delSp modSp add replId">
        <pc:chgData name="Natasha Mosley" userId="78076c4c41bde16f" providerId="Windows Live" clId="Web-{B33ECFCD-9010-46DE-855A-07F016B20ABA}" dt="2024-10-11T12:33:14" v="111" actId="1076"/>
        <pc:sldMkLst>
          <pc:docMk/>
          <pc:sldMk cId="41090497" sldId="317"/>
        </pc:sldMkLst>
      </pc:sldChg>
      <pc:sldChg chg="addSp delSp modSp add replId">
        <pc:chgData name="Natasha Mosley" userId="78076c4c41bde16f" providerId="Windows Live" clId="Web-{B33ECFCD-9010-46DE-855A-07F016B20ABA}" dt="2024-10-11T12:37:21.164" v="144" actId="1076"/>
        <pc:sldMkLst>
          <pc:docMk/>
          <pc:sldMk cId="913919014" sldId="318"/>
        </pc:sldMkLst>
      </pc:sldChg>
      <pc:sldChg chg="modSp add replId">
        <pc:chgData name="Natasha Mosley" userId="78076c4c41bde16f" providerId="Windows Live" clId="Web-{B33ECFCD-9010-46DE-855A-07F016B20ABA}" dt="2024-10-11T13:07:04.785" v="832" actId="20577"/>
        <pc:sldMkLst>
          <pc:docMk/>
          <pc:sldMk cId="3267493969" sldId="319"/>
        </pc:sldMkLst>
      </pc:sldChg>
      <pc:sldChg chg="addSp delSp modSp add ord replId">
        <pc:chgData name="Natasha Mosley" userId="78076c4c41bde16f" providerId="Windows Live" clId="Web-{B33ECFCD-9010-46DE-855A-07F016B20ABA}" dt="2024-10-11T13:10:54.418" v="885"/>
        <pc:sldMkLst>
          <pc:docMk/>
          <pc:sldMk cId="1410134235" sldId="320"/>
        </pc:sldMkLst>
      </pc:sldChg>
      <pc:sldChg chg="modSp add replId">
        <pc:chgData name="Natasha Mosley" userId="78076c4c41bde16f" providerId="Windows Live" clId="Web-{B33ECFCD-9010-46DE-855A-07F016B20ABA}" dt="2024-10-11T13:16:00.053" v="955" actId="20577"/>
        <pc:sldMkLst>
          <pc:docMk/>
          <pc:sldMk cId="2958533127" sldId="321"/>
        </pc:sldMkLst>
      </pc:sldChg>
    </pc:docChg>
  </pc:docChgLst>
  <pc:docChgLst>
    <pc:chgData name="Natasha Mosley" userId="78076c4c41bde16f" providerId="Windows Live" clId="Web-{86D03959-53F8-81CA-ACFE-3FC9AF36FFF0}"/>
    <pc:docChg chg="modSld">
      <pc:chgData name="Natasha Mosley" userId="78076c4c41bde16f" providerId="Windows Live" clId="Web-{86D03959-53F8-81CA-ACFE-3FC9AF36FFF0}" dt="2025-08-11T20:27:51.321" v="19" actId="20577"/>
      <pc:docMkLst>
        <pc:docMk/>
      </pc:docMkLst>
      <pc:sldChg chg="modSp">
        <pc:chgData name="Natasha Mosley" userId="78076c4c41bde16f" providerId="Windows Live" clId="Web-{86D03959-53F8-81CA-ACFE-3FC9AF36FFF0}" dt="2025-08-11T19:42:23.903" v="3" actId="1076"/>
        <pc:sldMkLst>
          <pc:docMk/>
          <pc:sldMk cId="81497335" sldId="256"/>
        </pc:sldMkLst>
        <pc:spChg chg="mod">
          <ac:chgData name="Natasha Mosley" userId="78076c4c41bde16f" providerId="Windows Live" clId="Web-{86D03959-53F8-81CA-ACFE-3FC9AF36FFF0}" dt="2025-08-11T19:42:23.903" v="3" actId="1076"/>
          <ac:spMkLst>
            <pc:docMk/>
            <pc:sldMk cId="81497335" sldId="256"/>
            <ac:spMk id="2" creationId="{FA4A4185-C748-9086-801E-A8691E4E4061}"/>
          </ac:spMkLst>
        </pc:spChg>
      </pc:sldChg>
      <pc:sldChg chg="modSp modCm">
        <pc:chgData name="Natasha Mosley" userId="78076c4c41bde16f" providerId="Windows Live" clId="Web-{86D03959-53F8-81CA-ACFE-3FC9AF36FFF0}" dt="2025-08-11T20:27:51.321" v="19" actId="20577"/>
        <pc:sldMkLst>
          <pc:docMk/>
          <pc:sldMk cId="4057752684" sldId="419"/>
        </pc:sldMkLst>
        <pc:spChg chg="mod">
          <ac:chgData name="Natasha Mosley" userId="78076c4c41bde16f" providerId="Windows Live" clId="Web-{86D03959-53F8-81CA-ACFE-3FC9AF36FFF0}" dt="2025-08-11T20:27:51.321" v="19" actId="20577"/>
          <ac:spMkLst>
            <pc:docMk/>
            <pc:sldMk cId="4057752684" sldId="419"/>
            <ac:spMk id="4" creationId="{CEE3F74C-866F-602B-EDAC-1FBC79DA83C1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Natasha Mosley" userId="78076c4c41bde16f" providerId="Windows Live" clId="Web-{86D03959-53F8-81CA-ACFE-3FC9AF36FFF0}" dt="2025-08-11T20:27:46.868" v="18" actId="20577"/>
              <pc2:cmMkLst xmlns:pc2="http://schemas.microsoft.com/office/powerpoint/2019/9/main/command">
                <pc:docMk/>
                <pc:sldMk cId="4057752684" sldId="419"/>
                <pc2:cmMk id="{E2E15626-6854-42E8-BFB8-C52CF803E76E}"/>
              </pc2:cmMkLst>
            </pc226:cmChg>
          </p:ext>
        </pc:extLst>
      </pc:sldChg>
    </pc:docChg>
  </pc:docChgLst>
  <pc:docChgLst>
    <pc:chgData name="Usuário Convidado" providerId="Windows Live" clId="Web-{92744C73-1A8D-13F4-7AD8-726EE9A16AFC}"/>
    <pc:docChg chg="modSld">
      <pc:chgData name="Usuário Convidado" userId="" providerId="Windows Live" clId="Web-{92744C73-1A8D-13F4-7AD8-726EE9A16AFC}" dt="2025-08-11T15:29:45.698" v="272" actId="20577"/>
      <pc:docMkLst>
        <pc:docMk/>
      </pc:docMkLst>
      <pc:sldChg chg="modSp">
        <pc:chgData name="Usuário Convidado" userId="" providerId="Windows Live" clId="Web-{92744C73-1A8D-13F4-7AD8-726EE9A16AFC}" dt="2025-08-11T15:25:56.915" v="244" actId="14100"/>
        <pc:sldMkLst>
          <pc:docMk/>
          <pc:sldMk cId="4293995664" sldId="466"/>
        </pc:sldMkLst>
      </pc:sldChg>
      <pc:sldChg chg="modSp">
        <pc:chgData name="Usuário Convidado" userId="" providerId="Windows Live" clId="Web-{92744C73-1A8D-13F4-7AD8-726EE9A16AFC}" dt="2025-08-11T15:27:13.509" v="254" actId="14100"/>
        <pc:sldMkLst>
          <pc:docMk/>
          <pc:sldMk cId="3847452126" sldId="467"/>
        </pc:sldMkLst>
      </pc:sldChg>
      <pc:sldChg chg="modSp">
        <pc:chgData name="Usuário Convidado" userId="" providerId="Windows Live" clId="Web-{92744C73-1A8D-13F4-7AD8-726EE9A16AFC}" dt="2025-08-11T15:29:27.182" v="271" actId="14100"/>
        <pc:sldMkLst>
          <pc:docMk/>
          <pc:sldMk cId="2536913929" sldId="469"/>
        </pc:sldMkLst>
      </pc:sldChg>
      <pc:sldChg chg="addSp modSp">
        <pc:chgData name="Usuário Convidado" userId="" providerId="Windows Live" clId="Web-{92744C73-1A8D-13F4-7AD8-726EE9A16AFC}" dt="2025-08-11T15:29:45.698" v="272" actId="20577"/>
        <pc:sldMkLst>
          <pc:docMk/>
          <pc:sldMk cId="646281046" sldId="473"/>
        </pc:sldMkLst>
      </pc:sldChg>
    </pc:docChg>
  </pc:docChgLst>
  <pc:docChgLst>
    <pc:chgData name="Natasha Mosley" userId="78076c4c41bde16f" providerId="Windows Live" clId="Web-{4C046EC7-05FC-4029-9FCB-4ECA28361CA0}"/>
    <pc:docChg chg="delSld modSld">
      <pc:chgData name="Natasha Mosley" userId="78076c4c41bde16f" providerId="Windows Live" clId="Web-{4C046EC7-05FC-4029-9FCB-4ECA28361CA0}" dt="2024-10-07T21:02:28.994" v="93"/>
      <pc:docMkLst>
        <pc:docMk/>
      </pc:docMkLst>
      <pc:sldChg chg="del">
        <pc:chgData name="Natasha Mosley" userId="78076c4c41bde16f" providerId="Windows Live" clId="Web-{4C046EC7-05FC-4029-9FCB-4ECA28361CA0}" dt="2024-10-07T20:59:59.629" v="51"/>
        <pc:sldMkLst>
          <pc:docMk/>
          <pc:sldMk cId="1649721428" sldId="267"/>
        </pc:sldMkLst>
      </pc:sldChg>
      <pc:sldChg chg="del">
        <pc:chgData name="Natasha Mosley" userId="78076c4c41bde16f" providerId="Windows Live" clId="Web-{4C046EC7-05FC-4029-9FCB-4ECA28361CA0}" dt="2024-10-07T21:00:01.395" v="52"/>
        <pc:sldMkLst>
          <pc:docMk/>
          <pc:sldMk cId="2987566494" sldId="268"/>
        </pc:sldMkLst>
      </pc:sldChg>
      <pc:sldChg chg="del">
        <pc:chgData name="Natasha Mosley" userId="78076c4c41bde16f" providerId="Windows Live" clId="Web-{4C046EC7-05FC-4029-9FCB-4ECA28361CA0}" dt="2024-10-07T21:00:03.395" v="53"/>
        <pc:sldMkLst>
          <pc:docMk/>
          <pc:sldMk cId="3880361967" sldId="277"/>
        </pc:sldMkLst>
      </pc:sldChg>
      <pc:sldChg chg="modSp">
        <pc:chgData name="Natasha Mosley" userId="78076c4c41bde16f" providerId="Windows Live" clId="Web-{4C046EC7-05FC-4029-9FCB-4ECA28361CA0}" dt="2024-10-07T21:00:09.645" v="56" actId="1076"/>
        <pc:sldMkLst>
          <pc:docMk/>
          <pc:sldMk cId="4275009547" sldId="282"/>
        </pc:sldMkLst>
      </pc:sldChg>
      <pc:sldChg chg="modSp">
        <pc:chgData name="Natasha Mosley" userId="78076c4c41bde16f" providerId="Windows Live" clId="Web-{4C046EC7-05FC-4029-9FCB-4ECA28361CA0}" dt="2024-10-07T21:00:39.506" v="62" actId="20577"/>
        <pc:sldMkLst>
          <pc:docMk/>
          <pc:sldMk cId="2771825158" sldId="300"/>
        </pc:sldMkLst>
      </pc:sldChg>
      <pc:sldChg chg="modSp">
        <pc:chgData name="Natasha Mosley" userId="78076c4c41bde16f" providerId="Windows Live" clId="Web-{4C046EC7-05FC-4029-9FCB-4ECA28361CA0}" dt="2024-10-07T21:00:53.178" v="66" actId="20577"/>
        <pc:sldMkLst>
          <pc:docMk/>
          <pc:sldMk cId="2489904249" sldId="301"/>
        </pc:sldMkLst>
      </pc:sldChg>
      <pc:sldChg chg="modSp">
        <pc:chgData name="Natasha Mosley" userId="78076c4c41bde16f" providerId="Windows Live" clId="Web-{4C046EC7-05FC-4029-9FCB-4ECA28361CA0}" dt="2024-10-07T21:00:34.553" v="59" actId="20577"/>
        <pc:sldMkLst>
          <pc:docMk/>
          <pc:sldMk cId="91370594" sldId="302"/>
        </pc:sldMkLst>
      </pc:sldChg>
      <pc:sldChg chg="del">
        <pc:chgData name="Natasha Mosley" userId="78076c4c41bde16f" providerId="Windows Live" clId="Web-{4C046EC7-05FC-4029-9FCB-4ECA28361CA0}" dt="2024-10-07T21:00:36.024" v="60"/>
        <pc:sldMkLst>
          <pc:docMk/>
          <pc:sldMk cId="1012626446" sldId="303"/>
        </pc:sldMkLst>
      </pc:sldChg>
      <pc:sldChg chg="addSp delSp modSp mod setBg">
        <pc:chgData name="Natasha Mosley" userId="78076c4c41bde16f" providerId="Windows Live" clId="Web-{4C046EC7-05FC-4029-9FCB-4ECA28361CA0}" dt="2024-10-07T21:02:03.228" v="80"/>
        <pc:sldMkLst>
          <pc:docMk/>
          <pc:sldMk cId="1805661352" sldId="304"/>
        </pc:sldMkLst>
      </pc:sldChg>
      <pc:sldChg chg="addSp delSp modSp">
        <pc:chgData name="Natasha Mosley" userId="78076c4c41bde16f" providerId="Windows Live" clId="Web-{4C046EC7-05FC-4029-9FCB-4ECA28361CA0}" dt="2024-10-07T21:02:19.963" v="89" actId="1076"/>
        <pc:sldMkLst>
          <pc:docMk/>
          <pc:sldMk cId="3020196287" sldId="305"/>
        </pc:sldMkLst>
      </pc:sldChg>
      <pc:sldChg chg="addSp delSp modSp">
        <pc:chgData name="Natasha Mosley" userId="78076c4c41bde16f" providerId="Windows Live" clId="Web-{4C046EC7-05FC-4029-9FCB-4ECA28361CA0}" dt="2024-10-07T21:01:23.242" v="74" actId="1076"/>
        <pc:sldMkLst>
          <pc:docMk/>
          <pc:sldMk cId="2954943176" sldId="306"/>
        </pc:sldMkLst>
      </pc:sldChg>
      <pc:sldChg chg="del">
        <pc:chgData name="Natasha Mosley" userId="78076c4c41bde16f" providerId="Windows Live" clId="Web-{4C046EC7-05FC-4029-9FCB-4ECA28361CA0}" dt="2024-10-07T21:02:23.635" v="90"/>
        <pc:sldMkLst>
          <pc:docMk/>
          <pc:sldMk cId="1825770760" sldId="307"/>
        </pc:sldMkLst>
      </pc:sldChg>
      <pc:sldChg chg="del">
        <pc:chgData name="Natasha Mosley" userId="78076c4c41bde16f" providerId="Windows Live" clId="Web-{4C046EC7-05FC-4029-9FCB-4ECA28361CA0}" dt="2024-10-07T21:02:25.073" v="91"/>
        <pc:sldMkLst>
          <pc:docMk/>
          <pc:sldMk cId="2245499252" sldId="308"/>
        </pc:sldMkLst>
      </pc:sldChg>
      <pc:sldChg chg="del">
        <pc:chgData name="Natasha Mosley" userId="78076c4c41bde16f" providerId="Windows Live" clId="Web-{4C046EC7-05FC-4029-9FCB-4ECA28361CA0}" dt="2024-10-07T21:02:28.994" v="93"/>
        <pc:sldMkLst>
          <pc:docMk/>
          <pc:sldMk cId="3091278815" sldId="309"/>
        </pc:sldMkLst>
      </pc:sldChg>
      <pc:sldChg chg="del">
        <pc:chgData name="Natasha Mosley" userId="78076c4c41bde16f" providerId="Windows Live" clId="Web-{4C046EC7-05FC-4029-9FCB-4ECA28361CA0}" dt="2024-10-07T21:00:42.633" v="63"/>
        <pc:sldMkLst>
          <pc:docMk/>
          <pc:sldMk cId="1814385585" sldId="310"/>
        </pc:sldMkLst>
      </pc:sldChg>
      <pc:sldChg chg="del">
        <pc:chgData name="Natasha Mosley" userId="78076c4c41bde16f" providerId="Windows Live" clId="Web-{4C046EC7-05FC-4029-9FCB-4ECA28361CA0}" dt="2024-10-07T21:02:26.526" v="92"/>
        <pc:sldMkLst>
          <pc:docMk/>
          <pc:sldMk cId="2678615453" sldId="311"/>
        </pc:sldMkLst>
      </pc:sldChg>
    </pc:docChg>
  </pc:docChgLst>
  <pc:docChgLst>
    <pc:chgData name="Deborah Marques" userId="16e901ebd3769137" providerId="Windows Live" clId="Web-{487F932E-3EC9-4B1C-8AFC-86B37AE3A9BA}"/>
    <pc:docChg chg="addSld modSld">
      <pc:chgData name="Deborah Marques" userId="16e901ebd3769137" providerId="Windows Live" clId="Web-{487F932E-3EC9-4B1C-8AFC-86B37AE3A9BA}" dt="2024-10-08T10:55:59.643" v="152" actId="20577"/>
      <pc:docMkLst>
        <pc:docMk/>
      </pc:docMkLst>
      <pc:sldChg chg="modSp">
        <pc:chgData name="Deborah Marques" userId="16e901ebd3769137" providerId="Windows Live" clId="Web-{487F932E-3EC9-4B1C-8AFC-86B37AE3A9BA}" dt="2024-10-08T10:42:52.953" v="58" actId="20577"/>
        <pc:sldMkLst>
          <pc:docMk/>
          <pc:sldMk cId="3412220321" sldId="308"/>
        </pc:sldMkLst>
      </pc:sldChg>
      <pc:sldChg chg="addSp delSp modSp">
        <pc:chgData name="Deborah Marques" userId="16e901ebd3769137" providerId="Windows Live" clId="Web-{487F932E-3EC9-4B1C-8AFC-86B37AE3A9BA}" dt="2024-10-08T10:40:56.165" v="22"/>
        <pc:sldMkLst>
          <pc:docMk/>
          <pc:sldMk cId="3744169375" sldId="311"/>
        </pc:sldMkLst>
      </pc:sldChg>
      <pc:sldChg chg="addSp delSp modSp new">
        <pc:chgData name="Deborah Marques" userId="16e901ebd3769137" providerId="Windows Live" clId="Web-{487F932E-3EC9-4B1C-8AFC-86B37AE3A9BA}" dt="2024-10-08T10:55:59.643" v="152" actId="20577"/>
        <pc:sldMkLst>
          <pc:docMk/>
          <pc:sldMk cId="242842409" sldId="312"/>
        </pc:sldMkLst>
      </pc:sldChg>
      <pc:sldChg chg="addSp modSp new">
        <pc:chgData name="Deborah Marques" userId="16e901ebd3769137" providerId="Windows Live" clId="Web-{487F932E-3EC9-4B1C-8AFC-86B37AE3A9BA}" dt="2024-10-08T10:44:24.662" v="64" actId="1076"/>
        <pc:sldMkLst>
          <pc:docMk/>
          <pc:sldMk cId="3745779141" sldId="313"/>
        </pc:sldMkLst>
      </pc:sldChg>
      <pc:sldChg chg="new">
        <pc:chgData name="Deborah Marques" userId="16e901ebd3769137" providerId="Windows Live" clId="Web-{487F932E-3EC9-4B1C-8AFC-86B37AE3A9BA}" dt="2024-10-08T10:54:11.480" v="123"/>
        <pc:sldMkLst>
          <pc:docMk/>
          <pc:sldMk cId="3257266012" sldId="314"/>
        </pc:sldMkLst>
      </pc:sldChg>
    </pc:docChg>
  </pc:docChgLst>
  <pc:docChgLst>
    <pc:chgData name="Usuário Convidado" providerId="Windows Live" clId="Web-{85FBF2E2-0B3B-594F-2ECA-9D69EE5C9656}"/>
    <pc:docChg chg="addSld modSld sldOrd">
      <pc:chgData name="Usuário Convidado" userId="" providerId="Windows Live" clId="Web-{85FBF2E2-0B3B-594F-2ECA-9D69EE5C9656}" dt="2025-04-06T22:35:25.887" v="500" actId="20577"/>
      <pc:docMkLst>
        <pc:docMk/>
      </pc:docMkLst>
      <pc:sldChg chg="modSp ord">
        <pc:chgData name="Usuário Convidado" userId="" providerId="Windows Live" clId="Web-{85FBF2E2-0B3B-594F-2ECA-9D69EE5C9656}" dt="2025-04-06T22:33:58.696" v="462" actId="20577"/>
        <pc:sldMkLst>
          <pc:docMk/>
          <pc:sldMk cId="3743065370" sldId="406"/>
        </pc:sldMkLst>
      </pc:sldChg>
      <pc:sldChg chg="modSp">
        <pc:chgData name="Usuário Convidado" userId="" providerId="Windows Live" clId="Web-{85FBF2E2-0B3B-594F-2ECA-9D69EE5C9656}" dt="2025-04-06T22:09:58.989" v="228" actId="20577"/>
        <pc:sldMkLst>
          <pc:docMk/>
          <pc:sldMk cId="2800257916" sldId="421"/>
        </pc:sldMkLst>
      </pc:sldChg>
      <pc:sldChg chg="addSp modSp mod setBg">
        <pc:chgData name="Usuário Convidado" userId="" providerId="Windows Live" clId="Web-{85FBF2E2-0B3B-594F-2ECA-9D69EE5C9656}" dt="2025-04-06T22:27:32.449" v="378" actId="1076"/>
        <pc:sldMkLst>
          <pc:docMk/>
          <pc:sldMk cId="2677023138" sldId="424"/>
        </pc:sldMkLst>
      </pc:sldChg>
      <pc:sldChg chg="modSp">
        <pc:chgData name="Usuário Convidado" userId="" providerId="Windows Live" clId="Web-{85FBF2E2-0B3B-594F-2ECA-9D69EE5C9656}" dt="2025-04-06T22:32:20.224" v="440" actId="20577"/>
        <pc:sldMkLst>
          <pc:docMk/>
          <pc:sldMk cId="4294180492" sldId="428"/>
        </pc:sldMkLst>
      </pc:sldChg>
      <pc:sldChg chg="modSp">
        <pc:chgData name="Usuário Convidado" userId="" providerId="Windows Live" clId="Web-{85FBF2E2-0B3B-594F-2ECA-9D69EE5C9656}" dt="2025-04-06T22:14:22.467" v="253" actId="20577"/>
        <pc:sldMkLst>
          <pc:docMk/>
          <pc:sldMk cId="43599972" sldId="429"/>
        </pc:sldMkLst>
      </pc:sldChg>
      <pc:sldChg chg="addSp modSp">
        <pc:chgData name="Usuário Convidado" userId="" providerId="Windows Live" clId="Web-{85FBF2E2-0B3B-594F-2ECA-9D69EE5C9656}" dt="2025-04-06T22:30:42.533" v="416" actId="1076"/>
        <pc:sldMkLst>
          <pc:docMk/>
          <pc:sldMk cId="2148626433" sldId="430"/>
        </pc:sldMkLst>
      </pc:sldChg>
      <pc:sldChg chg="ord">
        <pc:chgData name="Usuário Convidado" userId="" providerId="Windows Live" clId="Web-{85FBF2E2-0B3B-594F-2ECA-9D69EE5C9656}" dt="2025-04-06T22:34:22.744" v="464"/>
        <pc:sldMkLst>
          <pc:docMk/>
          <pc:sldMk cId="1104913998" sldId="431"/>
        </pc:sldMkLst>
      </pc:sldChg>
      <pc:sldChg chg="modSp">
        <pc:chgData name="Usuário Convidado" userId="" providerId="Windows Live" clId="Web-{85FBF2E2-0B3B-594F-2ECA-9D69EE5C9656}" dt="2025-04-06T22:35:25.887" v="500" actId="20577"/>
        <pc:sldMkLst>
          <pc:docMk/>
          <pc:sldMk cId="1400161276" sldId="432"/>
        </pc:sldMkLst>
      </pc:sldChg>
      <pc:sldChg chg="modSp">
        <pc:chgData name="Usuário Convidado" userId="" providerId="Windows Live" clId="Web-{85FBF2E2-0B3B-594F-2ECA-9D69EE5C9656}" dt="2025-04-06T22:32:05.208" v="438" actId="20577"/>
        <pc:sldMkLst>
          <pc:docMk/>
          <pc:sldMk cId="1657558498" sldId="433"/>
        </pc:sldMkLst>
      </pc:sldChg>
      <pc:sldChg chg="addSp delSp modSp add mod ord replId setBg">
        <pc:chgData name="Usuário Convidado" userId="" providerId="Windows Live" clId="Web-{85FBF2E2-0B3B-594F-2ECA-9D69EE5C9656}" dt="2025-04-06T22:33:37.977" v="452" actId="20577"/>
        <pc:sldMkLst>
          <pc:docMk/>
          <pc:sldMk cId="143218309" sldId="434"/>
        </pc:sldMkLst>
      </pc:sldChg>
      <pc:sldChg chg="modSp add replId">
        <pc:chgData name="Usuário Convidado" userId="" providerId="Windows Live" clId="Web-{85FBF2E2-0B3B-594F-2ECA-9D69EE5C9656}" dt="2025-04-06T22:26:19.383" v="370" actId="20577"/>
        <pc:sldMkLst>
          <pc:docMk/>
          <pc:sldMk cId="4223081074" sldId="435"/>
        </pc:sldMkLst>
      </pc:sldChg>
      <pc:sldChg chg="addSp modSp add replId">
        <pc:chgData name="Usuário Convidado" userId="" providerId="Windows Live" clId="Web-{85FBF2E2-0B3B-594F-2ECA-9D69EE5C9656}" dt="2025-04-06T22:29:59.282" v="412" actId="14100"/>
        <pc:sldMkLst>
          <pc:docMk/>
          <pc:sldMk cId="3552501850" sldId="436"/>
        </pc:sldMkLst>
      </pc:sldChg>
    </pc:docChg>
  </pc:docChgLst>
  <pc:docChgLst>
    <pc:chgData name="Deborah Marques" userId="16e901ebd3769137" providerId="Windows Live" clId="Web-{A134390F-3CDB-4A3E-A8F9-3CB7FE098D8C}"/>
    <pc:docChg chg="addSld modSld sldOrd">
      <pc:chgData name="Deborah Marques" userId="16e901ebd3769137" providerId="Windows Live" clId="Web-{A134390F-3CDB-4A3E-A8F9-3CB7FE098D8C}" dt="2024-10-08T10:28:16.430" v="659" actId="1076"/>
      <pc:docMkLst>
        <pc:docMk/>
      </pc:docMkLst>
      <pc:sldChg chg="addSp modSp">
        <pc:chgData name="Deborah Marques" userId="16e901ebd3769137" providerId="Windows Live" clId="Web-{A134390F-3CDB-4A3E-A8F9-3CB7FE098D8C}" dt="2024-10-08T10:27:27.616" v="651" actId="1076"/>
        <pc:sldMkLst>
          <pc:docMk/>
          <pc:sldMk cId="2489904249" sldId="301"/>
        </pc:sldMkLst>
      </pc:sldChg>
      <pc:sldChg chg="delSp modSp">
        <pc:chgData name="Deborah Marques" userId="16e901ebd3769137" providerId="Windows Live" clId="Web-{A134390F-3CDB-4A3E-A8F9-3CB7FE098D8C}" dt="2024-10-08T10:28:16.430" v="659" actId="1076"/>
        <pc:sldMkLst>
          <pc:docMk/>
          <pc:sldMk cId="1805661352" sldId="304"/>
        </pc:sldMkLst>
      </pc:sldChg>
      <pc:sldChg chg="ord">
        <pc:chgData name="Deborah Marques" userId="16e901ebd3769137" providerId="Windows Live" clId="Web-{A134390F-3CDB-4A3E-A8F9-3CB7FE098D8C}" dt="2024-10-08T10:26:21.769" v="642"/>
        <pc:sldMkLst>
          <pc:docMk/>
          <pc:sldMk cId="2954943176" sldId="306"/>
        </pc:sldMkLst>
      </pc:sldChg>
      <pc:sldChg chg="delSp modSp">
        <pc:chgData name="Deborah Marques" userId="16e901ebd3769137" providerId="Windows Live" clId="Web-{A134390F-3CDB-4A3E-A8F9-3CB7FE098D8C}" dt="2024-10-08T10:21:56.131" v="436" actId="20577"/>
        <pc:sldMkLst>
          <pc:docMk/>
          <pc:sldMk cId="3412220321" sldId="308"/>
        </pc:sldMkLst>
      </pc:sldChg>
      <pc:sldChg chg="addSp delSp modSp new">
        <pc:chgData name="Deborah Marques" userId="16e901ebd3769137" providerId="Windows Live" clId="Web-{A134390F-3CDB-4A3E-A8F9-3CB7FE098D8C}" dt="2024-10-08T10:28:04.992" v="656" actId="1076"/>
        <pc:sldMkLst>
          <pc:docMk/>
          <pc:sldMk cId="1502611551" sldId="309"/>
        </pc:sldMkLst>
      </pc:sldChg>
    </pc:docChg>
  </pc:docChgLst>
  <pc:docChgLst>
    <pc:chgData name="Natasha Mosley" userId="78076c4c41bde16f" providerId="Windows Live" clId="Web-{73222611-61E1-A5D7-BD33-2FBDABE931F4}"/>
    <pc:docChg chg="addSld delSld modSld sldOrd">
      <pc:chgData name="Natasha Mosley" userId="78076c4c41bde16f" providerId="Windows Live" clId="Web-{73222611-61E1-A5D7-BD33-2FBDABE931F4}" dt="2025-08-17T03:49:38.733" v="1109" actId="20577"/>
      <pc:docMkLst>
        <pc:docMk/>
      </pc:docMkLst>
      <pc:sldChg chg="modSp">
        <pc:chgData name="Natasha Mosley" userId="78076c4c41bde16f" providerId="Windows Live" clId="Web-{73222611-61E1-A5D7-BD33-2FBDABE931F4}" dt="2025-08-16T19:18:23.032" v="18" actId="20577"/>
        <pc:sldMkLst>
          <pc:docMk/>
          <pc:sldMk cId="81497335" sldId="256"/>
        </pc:sldMkLst>
        <pc:spChg chg="mod">
          <ac:chgData name="Natasha Mosley" userId="78076c4c41bde16f" providerId="Windows Live" clId="Web-{73222611-61E1-A5D7-BD33-2FBDABE931F4}" dt="2025-08-16T19:18:23.032" v="18" actId="20577"/>
          <ac:spMkLst>
            <pc:docMk/>
            <pc:sldMk cId="81497335" sldId="256"/>
            <ac:spMk id="2" creationId="{FA4A4185-C748-9086-801E-A8691E4E4061}"/>
          </ac:spMkLst>
        </pc:spChg>
        <pc:spChg chg="mod">
          <ac:chgData name="Natasha Mosley" userId="78076c4c41bde16f" providerId="Windows Live" clId="Web-{73222611-61E1-A5D7-BD33-2FBDABE931F4}" dt="2025-08-16T19:18:20.766" v="17" actId="20577"/>
          <ac:spMkLst>
            <pc:docMk/>
            <pc:sldMk cId="81497335" sldId="256"/>
            <ac:spMk id="9" creationId="{10ECF941-2A14-7376-E822-5B58DCC9C498}"/>
          </ac:spMkLst>
        </pc:spChg>
      </pc:sldChg>
      <pc:sldChg chg="del">
        <pc:chgData name="Natasha Mosley" userId="78076c4c41bde16f" providerId="Windows Live" clId="Web-{73222611-61E1-A5D7-BD33-2FBDABE931F4}" dt="2025-08-16T19:42:51.407" v="346"/>
        <pc:sldMkLst>
          <pc:docMk/>
          <pc:sldMk cId="3541460921" sldId="402"/>
        </pc:sldMkLst>
      </pc:sldChg>
      <pc:sldChg chg="modSp modCm">
        <pc:chgData name="Natasha Mosley" userId="78076c4c41bde16f" providerId="Windows Live" clId="Web-{73222611-61E1-A5D7-BD33-2FBDABE931F4}" dt="2025-08-16T19:31:59.893" v="199" actId="20577"/>
        <pc:sldMkLst>
          <pc:docMk/>
          <pc:sldMk cId="4057752684" sldId="419"/>
        </pc:sldMkLst>
        <pc:spChg chg="mod">
          <ac:chgData name="Natasha Mosley" userId="78076c4c41bde16f" providerId="Windows Live" clId="Web-{73222611-61E1-A5D7-BD33-2FBDABE931F4}" dt="2025-08-16T19:31:59.893" v="199" actId="20577"/>
          <ac:spMkLst>
            <pc:docMk/>
            <pc:sldMk cId="4057752684" sldId="419"/>
            <ac:spMk id="4" creationId="{CEE3F74C-866F-602B-EDAC-1FBC79DA83C1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Natasha Mosley" userId="78076c4c41bde16f" providerId="Windows Live" clId="Web-{73222611-61E1-A5D7-BD33-2FBDABE931F4}" dt="2025-08-16T19:30:48.328" v="198" actId="20577"/>
              <pc2:cmMkLst xmlns:pc2="http://schemas.microsoft.com/office/powerpoint/2019/9/main/command">
                <pc:docMk/>
                <pc:sldMk cId="4057752684" sldId="419"/>
                <pc2:cmMk id="{E2E15626-6854-42E8-BFB8-C52CF803E76E}"/>
              </pc2:cmMkLst>
            </pc226:cmChg>
          </p:ext>
        </pc:extLst>
      </pc:sldChg>
      <pc:sldChg chg="modSp">
        <pc:chgData name="Natasha Mosley" userId="78076c4c41bde16f" providerId="Windows Live" clId="Web-{73222611-61E1-A5D7-BD33-2FBDABE931F4}" dt="2025-08-16T19:44:21.381" v="403" actId="1076"/>
        <pc:sldMkLst>
          <pc:docMk/>
          <pc:sldMk cId="1995833480" sldId="448"/>
        </pc:sldMkLst>
      </pc:sldChg>
      <pc:sldChg chg="del">
        <pc:chgData name="Natasha Mosley" userId="78076c4c41bde16f" providerId="Windows Live" clId="Web-{73222611-61E1-A5D7-BD33-2FBDABE931F4}" dt="2025-08-16T19:42:53.422" v="347"/>
        <pc:sldMkLst>
          <pc:docMk/>
          <pc:sldMk cId="1586146903" sldId="451"/>
        </pc:sldMkLst>
      </pc:sldChg>
      <pc:sldChg chg="addSp modSp">
        <pc:chgData name="Natasha Mosley" userId="78076c4c41bde16f" providerId="Windows Live" clId="Web-{73222611-61E1-A5D7-BD33-2FBDABE931F4}" dt="2025-08-16T21:11:41.139" v="710" actId="20577"/>
        <pc:sldMkLst>
          <pc:docMk/>
          <pc:sldMk cId="3865709467" sldId="462"/>
        </pc:sldMkLst>
        <pc:spChg chg="mod">
          <ac:chgData name="Natasha Mosley" userId="78076c4c41bde16f" providerId="Windows Live" clId="Web-{73222611-61E1-A5D7-BD33-2FBDABE931F4}" dt="2025-08-16T19:45:00.742" v="426" actId="20577"/>
          <ac:spMkLst>
            <pc:docMk/>
            <pc:sldMk cId="3865709467" sldId="462"/>
            <ac:spMk id="3" creationId="{AB4258AF-6E07-8C88-BA93-5B642FC7CEB5}"/>
          </ac:spMkLst>
        </pc:spChg>
      </pc:sldChg>
      <pc:sldChg chg="del">
        <pc:chgData name="Natasha Mosley" userId="78076c4c41bde16f" providerId="Windows Live" clId="Web-{73222611-61E1-A5D7-BD33-2FBDABE931F4}" dt="2025-08-16T21:07:19.063" v="681"/>
        <pc:sldMkLst>
          <pc:docMk/>
          <pc:sldMk cId="1249618260" sldId="463"/>
        </pc:sldMkLst>
      </pc:sldChg>
      <pc:sldChg chg="del">
        <pc:chgData name="Natasha Mosley" userId="78076c4c41bde16f" providerId="Windows Live" clId="Web-{73222611-61E1-A5D7-BD33-2FBDABE931F4}" dt="2025-08-16T19:44:24.365" v="404"/>
        <pc:sldMkLst>
          <pc:docMk/>
          <pc:sldMk cId="1457933710" sldId="465"/>
        </pc:sldMkLst>
      </pc:sldChg>
      <pc:sldChg chg="del">
        <pc:chgData name="Natasha Mosley" userId="78076c4c41bde16f" providerId="Windows Live" clId="Web-{73222611-61E1-A5D7-BD33-2FBDABE931F4}" dt="2025-08-16T21:07:41.723" v="689"/>
        <pc:sldMkLst>
          <pc:docMk/>
          <pc:sldMk cId="4293995664" sldId="466"/>
        </pc:sldMkLst>
      </pc:sldChg>
      <pc:sldChg chg="del">
        <pc:chgData name="Natasha Mosley" userId="78076c4c41bde16f" providerId="Windows Live" clId="Web-{73222611-61E1-A5D7-BD33-2FBDABE931F4}" dt="2025-08-16T21:08:49.335" v="690"/>
        <pc:sldMkLst>
          <pc:docMk/>
          <pc:sldMk cId="3847452126" sldId="467"/>
        </pc:sldMkLst>
      </pc:sldChg>
      <pc:sldChg chg="del">
        <pc:chgData name="Natasha Mosley" userId="78076c4c41bde16f" providerId="Windows Live" clId="Web-{73222611-61E1-A5D7-BD33-2FBDABE931F4}" dt="2025-08-16T21:08:52.242" v="691"/>
        <pc:sldMkLst>
          <pc:docMk/>
          <pc:sldMk cId="2536913929" sldId="469"/>
        </pc:sldMkLst>
      </pc:sldChg>
      <pc:sldChg chg="modSp">
        <pc:chgData name="Natasha Mosley" userId="78076c4c41bde16f" providerId="Windows Live" clId="Web-{73222611-61E1-A5D7-BD33-2FBDABE931F4}" dt="2025-08-16T19:39:59.995" v="296" actId="1076"/>
        <pc:sldMkLst>
          <pc:docMk/>
          <pc:sldMk cId="3337735809" sldId="470"/>
        </pc:sldMkLst>
        <pc:spChg chg="mod">
          <ac:chgData name="Natasha Mosley" userId="78076c4c41bde16f" providerId="Windows Live" clId="Web-{73222611-61E1-A5D7-BD33-2FBDABE931F4}" dt="2025-08-16T19:38:47.321" v="270" actId="20577"/>
          <ac:spMkLst>
            <pc:docMk/>
            <pc:sldMk cId="3337735809" sldId="470"/>
            <ac:spMk id="3" creationId="{5C63F9E4-E0D1-E419-D751-A614FC6D7502}"/>
          </ac:spMkLst>
        </pc:spChg>
        <pc:spChg chg="mod">
          <ac:chgData name="Natasha Mosley" userId="78076c4c41bde16f" providerId="Windows Live" clId="Web-{73222611-61E1-A5D7-BD33-2FBDABE931F4}" dt="2025-08-16T19:39:59.995" v="296" actId="1076"/>
          <ac:spMkLst>
            <pc:docMk/>
            <pc:sldMk cId="3337735809" sldId="470"/>
            <ac:spMk id="4" creationId="{E5119E26-1D89-1F64-A567-E3D39BB65FA7}"/>
          </ac:spMkLst>
        </pc:spChg>
      </pc:sldChg>
      <pc:sldChg chg="modSp">
        <pc:chgData name="Natasha Mosley" userId="78076c4c41bde16f" providerId="Windows Live" clId="Web-{73222611-61E1-A5D7-BD33-2FBDABE931F4}" dt="2025-08-16T19:42:37" v="345" actId="20577"/>
        <pc:sldMkLst>
          <pc:docMk/>
          <pc:sldMk cId="2514860799" sldId="471"/>
        </pc:sldMkLst>
        <pc:spChg chg="mod">
          <ac:chgData name="Natasha Mosley" userId="78076c4c41bde16f" providerId="Windows Live" clId="Web-{73222611-61E1-A5D7-BD33-2FBDABE931F4}" dt="2025-08-16T19:42:37" v="345" actId="20577"/>
          <ac:spMkLst>
            <pc:docMk/>
            <pc:sldMk cId="2514860799" sldId="471"/>
            <ac:spMk id="4" creationId="{D5D0D05C-304B-3295-A404-33A765549ADB}"/>
          </ac:spMkLst>
        </pc:spChg>
      </pc:sldChg>
      <pc:sldChg chg="delSp modSp ord">
        <pc:chgData name="Natasha Mosley" userId="78076c4c41bde16f" providerId="Windows Live" clId="Web-{73222611-61E1-A5D7-BD33-2FBDABE931F4}" dt="2025-08-16T21:05:54.466" v="667"/>
        <pc:sldMkLst>
          <pc:docMk/>
          <pc:sldMk cId="1243051741" sldId="472"/>
        </pc:sldMkLst>
        <pc:spChg chg="mod">
          <ac:chgData name="Natasha Mosley" userId="78076c4c41bde16f" providerId="Windows Live" clId="Web-{73222611-61E1-A5D7-BD33-2FBDABE931F4}" dt="2025-08-16T20:43:17.815" v="583" actId="20577"/>
          <ac:spMkLst>
            <pc:docMk/>
            <pc:sldMk cId="1243051741" sldId="472"/>
            <ac:spMk id="2" creationId="{8F0D8251-FA1B-4C88-D47C-8659DE97C834}"/>
          </ac:spMkLst>
        </pc:spChg>
      </pc:sldChg>
      <pc:sldChg chg="del">
        <pc:chgData name="Natasha Mosley" userId="78076c4c41bde16f" providerId="Windows Live" clId="Web-{73222611-61E1-A5D7-BD33-2FBDABE931F4}" dt="2025-08-16T21:08:54.461" v="692"/>
        <pc:sldMkLst>
          <pc:docMk/>
          <pc:sldMk cId="646281046" sldId="473"/>
        </pc:sldMkLst>
      </pc:sldChg>
      <pc:sldChg chg="addSp delSp modSp add replId">
        <pc:chgData name="Natasha Mosley" userId="78076c4c41bde16f" providerId="Windows Live" clId="Web-{73222611-61E1-A5D7-BD33-2FBDABE931F4}" dt="2025-08-16T21:06:50.843" v="680" actId="1076"/>
        <pc:sldMkLst>
          <pc:docMk/>
          <pc:sldMk cId="3552807302" sldId="474"/>
        </pc:sldMkLst>
      </pc:sldChg>
      <pc:sldChg chg="addSp delSp modSp add replId">
        <pc:chgData name="Natasha Mosley" userId="78076c4c41bde16f" providerId="Windows Live" clId="Web-{73222611-61E1-A5D7-BD33-2FBDABE931F4}" dt="2025-08-16T21:06:36.436" v="674" actId="1076"/>
        <pc:sldMkLst>
          <pc:docMk/>
          <pc:sldMk cId="563661279" sldId="475"/>
        </pc:sldMkLst>
      </pc:sldChg>
      <pc:sldChg chg="addSp delSp modSp add replId">
        <pc:chgData name="Natasha Mosley" userId="78076c4c41bde16f" providerId="Windows Live" clId="Web-{73222611-61E1-A5D7-BD33-2FBDABE931F4}" dt="2025-08-16T21:46:11.511" v="772" actId="20577"/>
        <pc:sldMkLst>
          <pc:docMk/>
          <pc:sldMk cId="984437525" sldId="476"/>
        </pc:sldMkLst>
      </pc:sldChg>
      <pc:sldChg chg="addSp modSp add replId">
        <pc:chgData name="Natasha Mosley" userId="78076c4c41bde16f" providerId="Windows Live" clId="Web-{73222611-61E1-A5D7-BD33-2FBDABE931F4}" dt="2025-08-16T21:53:25.338" v="792" actId="14100"/>
        <pc:sldMkLst>
          <pc:docMk/>
          <pc:sldMk cId="3892857654" sldId="477"/>
        </pc:sldMkLst>
      </pc:sldChg>
      <pc:sldChg chg="addSp delSp modSp add ord replId">
        <pc:chgData name="Natasha Mosley" userId="78076c4c41bde16f" providerId="Windows Live" clId="Web-{73222611-61E1-A5D7-BD33-2FBDABE931F4}" dt="2025-08-17T03:33:00.444" v="931" actId="20577"/>
        <pc:sldMkLst>
          <pc:docMk/>
          <pc:sldMk cId="1021452701" sldId="478"/>
        </pc:sldMkLst>
      </pc:sldChg>
      <pc:sldChg chg="modSp add replId">
        <pc:chgData name="Natasha Mosley" userId="78076c4c41bde16f" providerId="Windows Live" clId="Web-{73222611-61E1-A5D7-BD33-2FBDABE931F4}" dt="2025-08-17T03:37:08.061" v="984" actId="1076"/>
        <pc:sldMkLst>
          <pc:docMk/>
          <pc:sldMk cId="443873367" sldId="479"/>
        </pc:sldMkLst>
      </pc:sldChg>
      <pc:sldChg chg="addSp delSp modSp add replId">
        <pc:chgData name="Natasha Mosley" userId="78076c4c41bde16f" providerId="Windows Live" clId="Web-{73222611-61E1-A5D7-BD33-2FBDABE931F4}" dt="2025-08-17T03:43:12.281" v="1010" actId="14100"/>
        <pc:sldMkLst>
          <pc:docMk/>
          <pc:sldMk cId="3034832856" sldId="480"/>
        </pc:sldMkLst>
      </pc:sldChg>
      <pc:sldChg chg="addSp modSp add ord replId">
        <pc:chgData name="Natasha Mosley" userId="78076c4c41bde16f" providerId="Windows Live" clId="Web-{73222611-61E1-A5D7-BD33-2FBDABE931F4}" dt="2025-08-17T03:49:38.733" v="1109" actId="20577"/>
        <pc:sldMkLst>
          <pc:docMk/>
          <pc:sldMk cId="2549517095" sldId="481"/>
        </pc:sldMkLst>
      </pc:sldChg>
    </pc:docChg>
  </pc:docChgLst>
  <pc:docChgLst>
    <pc:chgData name="Natasha Mosley" userId="78076c4c41bde16f" providerId="Windows Live" clId="Web-{B7D7B7A3-FC29-BC1A-A829-FF20A5C57471}"/>
    <pc:docChg chg="addSld delSld modSld sldOrd">
      <pc:chgData name="Natasha Mosley" userId="78076c4c41bde16f" providerId="Windows Live" clId="Web-{B7D7B7A3-FC29-BC1A-A829-FF20A5C57471}" dt="2025-05-25T01:06:02.583" v="1903" actId="20577"/>
      <pc:docMkLst>
        <pc:docMk/>
      </pc:docMkLst>
      <pc:sldChg chg="modSp">
        <pc:chgData name="Natasha Mosley" userId="78076c4c41bde16f" providerId="Windows Live" clId="Web-{B7D7B7A3-FC29-BC1A-A829-FF20A5C57471}" dt="2025-05-24T20:08:45.970" v="121" actId="20577"/>
        <pc:sldMkLst>
          <pc:docMk/>
          <pc:sldMk cId="2186944807" sldId="374"/>
        </pc:sldMkLst>
      </pc:sldChg>
      <pc:sldChg chg="addSp delSp modSp">
        <pc:chgData name="Natasha Mosley" userId="78076c4c41bde16f" providerId="Windows Live" clId="Web-{B7D7B7A3-FC29-BC1A-A829-FF20A5C57471}" dt="2025-05-24T20:08:27.688" v="110" actId="20577"/>
        <pc:sldMkLst>
          <pc:docMk/>
          <pc:sldMk cId="438292033" sldId="375"/>
        </pc:sldMkLst>
      </pc:sldChg>
      <pc:sldChg chg="modSp">
        <pc:chgData name="Natasha Mosley" userId="78076c4c41bde16f" providerId="Windows Live" clId="Web-{B7D7B7A3-FC29-BC1A-A829-FF20A5C57471}" dt="2025-05-24T20:29:01.470" v="390" actId="20577"/>
        <pc:sldMkLst>
          <pc:docMk/>
          <pc:sldMk cId="4057752684" sldId="419"/>
        </pc:sldMkLst>
      </pc:sldChg>
      <pc:sldChg chg="modSp">
        <pc:chgData name="Natasha Mosley" userId="78076c4c41bde16f" providerId="Windows Live" clId="Web-{B7D7B7A3-FC29-BC1A-A829-FF20A5C57471}" dt="2025-05-25T01:05:36.161" v="1892" actId="20577"/>
        <pc:sldMkLst>
          <pc:docMk/>
          <pc:sldMk cId="3861797742" sldId="427"/>
        </pc:sldMkLst>
      </pc:sldChg>
      <pc:sldChg chg="modSp">
        <pc:chgData name="Natasha Mosley" userId="78076c4c41bde16f" providerId="Windows Live" clId="Web-{B7D7B7A3-FC29-BC1A-A829-FF20A5C57471}" dt="2025-05-25T00:38:00.445" v="1668" actId="20577"/>
        <pc:sldMkLst>
          <pc:docMk/>
          <pc:sldMk cId="305161041" sldId="437"/>
        </pc:sldMkLst>
      </pc:sldChg>
      <pc:sldChg chg="del">
        <pc:chgData name="Natasha Mosley" userId="78076c4c41bde16f" providerId="Windows Live" clId="Web-{B7D7B7A3-FC29-BC1A-A829-FF20A5C57471}" dt="2025-05-24T20:34:13.045" v="391"/>
        <pc:sldMkLst>
          <pc:docMk/>
          <pc:sldMk cId="3117710182" sldId="438"/>
        </pc:sldMkLst>
      </pc:sldChg>
      <pc:sldChg chg="addSp modSp">
        <pc:chgData name="Natasha Mosley" userId="78076c4c41bde16f" providerId="Windows Live" clId="Web-{B7D7B7A3-FC29-BC1A-A829-FF20A5C57471}" dt="2025-05-24T20:37:41.074" v="477" actId="14100"/>
        <pc:sldMkLst>
          <pc:docMk/>
          <pc:sldMk cId="3768370286" sldId="441"/>
        </pc:sldMkLst>
      </pc:sldChg>
      <pc:sldChg chg="modSp add replId">
        <pc:chgData name="Natasha Mosley" userId="78076c4c41bde16f" providerId="Windows Live" clId="Web-{B7D7B7A3-FC29-BC1A-A829-FF20A5C57471}" dt="2025-05-25T00:59:02.589" v="1864" actId="20577"/>
        <pc:sldMkLst>
          <pc:docMk/>
          <pc:sldMk cId="1117543253" sldId="442"/>
        </pc:sldMkLst>
      </pc:sldChg>
      <pc:sldChg chg="addSp delSp modSp add replId">
        <pc:chgData name="Natasha Mosley" userId="78076c4c41bde16f" providerId="Windows Live" clId="Web-{B7D7B7A3-FC29-BC1A-A829-FF20A5C57471}" dt="2025-05-24T20:39:09.921" v="489" actId="1076"/>
        <pc:sldMkLst>
          <pc:docMk/>
          <pc:sldMk cId="4110875533" sldId="443"/>
        </pc:sldMkLst>
      </pc:sldChg>
      <pc:sldChg chg="addSp delSp modSp add del replId">
        <pc:chgData name="Natasha Mosley" userId="78076c4c41bde16f" providerId="Windows Live" clId="Web-{B7D7B7A3-FC29-BC1A-A829-FF20A5C57471}" dt="2025-05-24T21:04:56.293" v="1054"/>
        <pc:sldMkLst>
          <pc:docMk/>
          <pc:sldMk cId="590885369" sldId="444"/>
        </pc:sldMkLst>
      </pc:sldChg>
      <pc:sldChg chg="addSp delSp modSp add replId">
        <pc:chgData name="Natasha Mosley" userId="78076c4c41bde16f" providerId="Windows Live" clId="Web-{B7D7B7A3-FC29-BC1A-A829-FF20A5C57471}" dt="2025-05-24T23:46:35.120" v="1170" actId="1076"/>
        <pc:sldMkLst>
          <pc:docMk/>
          <pc:sldMk cId="3294113434" sldId="445"/>
        </pc:sldMkLst>
      </pc:sldChg>
      <pc:sldChg chg="modSp add replId">
        <pc:chgData name="Natasha Mosley" userId="78076c4c41bde16f" providerId="Windows Live" clId="Web-{B7D7B7A3-FC29-BC1A-A829-FF20A5C57471}" dt="2025-05-25T00:23:48.266" v="1488" actId="20577"/>
        <pc:sldMkLst>
          <pc:docMk/>
          <pc:sldMk cId="3544366165" sldId="446"/>
        </pc:sldMkLst>
      </pc:sldChg>
      <pc:sldChg chg="addSp delSp modSp add ord replId">
        <pc:chgData name="Natasha Mosley" userId="78076c4c41bde16f" providerId="Windows Live" clId="Web-{B7D7B7A3-FC29-BC1A-A829-FF20A5C57471}" dt="2025-05-24T23:46:11.510" v="1141" actId="20577"/>
        <pc:sldMkLst>
          <pc:docMk/>
          <pc:sldMk cId="1447802070" sldId="447"/>
        </pc:sldMkLst>
      </pc:sldChg>
      <pc:sldChg chg="modSp add replId">
        <pc:chgData name="Natasha Mosley" userId="78076c4c41bde16f" providerId="Windows Live" clId="Web-{B7D7B7A3-FC29-BC1A-A829-FF20A5C57471}" dt="2025-05-25T00:58:03.181" v="1859" actId="20577"/>
        <pc:sldMkLst>
          <pc:docMk/>
          <pc:sldMk cId="1995833480" sldId="448"/>
        </pc:sldMkLst>
      </pc:sldChg>
      <pc:sldChg chg="modSp add replId">
        <pc:chgData name="Natasha Mosley" userId="78076c4c41bde16f" providerId="Windows Live" clId="Web-{B7D7B7A3-FC29-BC1A-A829-FF20A5C57471}" dt="2025-05-25T00:42:21.201" v="1709" actId="20577"/>
        <pc:sldMkLst>
          <pc:docMk/>
          <pc:sldMk cId="2728645443" sldId="449"/>
        </pc:sldMkLst>
      </pc:sldChg>
      <pc:sldChg chg="addSp delSp modSp add replId">
        <pc:chgData name="Natasha Mosley" userId="78076c4c41bde16f" providerId="Windows Live" clId="Web-{B7D7B7A3-FC29-BC1A-A829-FF20A5C57471}" dt="2025-05-25T00:55:05.381" v="1846" actId="1076"/>
        <pc:sldMkLst>
          <pc:docMk/>
          <pc:sldMk cId="530183637" sldId="450"/>
        </pc:sldMkLst>
      </pc:sldChg>
    </pc:docChg>
  </pc:docChgLst>
  <pc:docChgLst>
    <pc:chgData name="Natasha Mosley" userId="78076c4c41bde16f" providerId="Windows Live" clId="Web-{6C15DF9D-B023-45E9-A3F4-949CA392FC42}"/>
    <pc:docChg chg="addSld modSld sldOrd">
      <pc:chgData name="Natasha Mosley" userId="78076c4c41bde16f" providerId="Windows Live" clId="Web-{6C15DF9D-B023-45E9-A3F4-949CA392FC42}" dt="2024-10-23T17:31:48.101" v="946" actId="1076"/>
      <pc:docMkLst>
        <pc:docMk/>
      </pc:docMkLst>
      <pc:sldChg chg="delSp modSp add replId">
        <pc:chgData name="Natasha Mosley" userId="78076c4c41bde16f" providerId="Windows Live" clId="Web-{6C15DF9D-B023-45E9-A3F4-949CA392FC42}" dt="2024-10-23T16:53:04.357" v="192" actId="20577"/>
        <pc:sldMkLst>
          <pc:docMk/>
          <pc:sldMk cId="2868276632" sldId="386"/>
        </pc:sldMkLst>
      </pc:sldChg>
      <pc:sldChg chg="modSp add replId">
        <pc:chgData name="Natasha Mosley" userId="78076c4c41bde16f" providerId="Windows Live" clId="Web-{6C15DF9D-B023-45E9-A3F4-949CA392FC42}" dt="2024-10-23T17:09:10.871" v="563" actId="20577"/>
        <pc:sldMkLst>
          <pc:docMk/>
          <pc:sldMk cId="1142976621" sldId="387"/>
        </pc:sldMkLst>
      </pc:sldChg>
      <pc:sldChg chg="modSp add replId">
        <pc:chgData name="Natasha Mosley" userId="78076c4c41bde16f" providerId="Windows Live" clId="Web-{6C15DF9D-B023-45E9-A3F4-949CA392FC42}" dt="2024-10-23T16:59:34.447" v="290" actId="20577"/>
        <pc:sldMkLst>
          <pc:docMk/>
          <pc:sldMk cId="2212214432" sldId="388"/>
        </pc:sldMkLst>
      </pc:sldChg>
      <pc:sldChg chg="addSp modSp add replId">
        <pc:chgData name="Natasha Mosley" userId="78076c4c41bde16f" providerId="Windows Live" clId="Web-{6C15DF9D-B023-45E9-A3F4-949CA392FC42}" dt="2024-10-23T17:02:44.140" v="443" actId="1076"/>
        <pc:sldMkLst>
          <pc:docMk/>
          <pc:sldMk cId="3357319514" sldId="389"/>
        </pc:sldMkLst>
      </pc:sldChg>
      <pc:sldChg chg="addSp modSp add ord replId">
        <pc:chgData name="Natasha Mosley" userId="78076c4c41bde16f" providerId="Windows Live" clId="Web-{6C15DF9D-B023-45E9-A3F4-949CA392FC42}" dt="2024-10-23T17:06:00.193" v="474" actId="1076"/>
        <pc:sldMkLst>
          <pc:docMk/>
          <pc:sldMk cId="516515494" sldId="390"/>
        </pc:sldMkLst>
      </pc:sldChg>
      <pc:sldChg chg="modSp add ord replId">
        <pc:chgData name="Natasha Mosley" userId="78076c4c41bde16f" providerId="Windows Live" clId="Web-{6C15DF9D-B023-45E9-A3F4-949CA392FC42}" dt="2024-10-23T17:10:12.810" v="619" actId="20577"/>
        <pc:sldMkLst>
          <pc:docMk/>
          <pc:sldMk cId="1953399686" sldId="391"/>
        </pc:sldMkLst>
      </pc:sldChg>
      <pc:sldChg chg="modSp add ord replId">
        <pc:chgData name="Natasha Mosley" userId="78076c4c41bde16f" providerId="Windows Live" clId="Web-{6C15DF9D-B023-45E9-A3F4-949CA392FC42}" dt="2024-10-23T17:15:33.195" v="703" actId="20577"/>
        <pc:sldMkLst>
          <pc:docMk/>
          <pc:sldMk cId="1709521807" sldId="392"/>
        </pc:sldMkLst>
      </pc:sldChg>
      <pc:sldChg chg="addSp delSp modSp add replId">
        <pc:chgData name="Natasha Mosley" userId="78076c4c41bde16f" providerId="Windows Live" clId="Web-{6C15DF9D-B023-45E9-A3F4-949CA392FC42}" dt="2024-10-23T17:16:54.776" v="725" actId="1076"/>
        <pc:sldMkLst>
          <pc:docMk/>
          <pc:sldMk cId="3254840242" sldId="393"/>
        </pc:sldMkLst>
      </pc:sldChg>
      <pc:sldChg chg="modSp add ord replId">
        <pc:chgData name="Natasha Mosley" userId="78076c4c41bde16f" providerId="Windows Live" clId="Web-{6C15DF9D-B023-45E9-A3F4-949CA392FC42}" dt="2024-10-23T17:26:24.887" v="763" actId="20577"/>
        <pc:sldMkLst>
          <pc:docMk/>
          <pc:sldMk cId="4278530320" sldId="394"/>
        </pc:sldMkLst>
      </pc:sldChg>
      <pc:sldChg chg="addSp modSp add replId">
        <pc:chgData name="Natasha Mosley" userId="78076c4c41bde16f" providerId="Windows Live" clId="Web-{6C15DF9D-B023-45E9-A3F4-949CA392FC42}" dt="2024-10-23T17:31:48.101" v="946" actId="1076"/>
        <pc:sldMkLst>
          <pc:docMk/>
          <pc:sldMk cId="170671931" sldId="395"/>
        </pc:sldMkLst>
      </pc:sldChg>
    </pc:docChg>
  </pc:docChgLst>
  <pc:docChgLst>
    <pc:chgData clId="Web-{5F65B517-FE7D-4DF2-A415-CC0578BC7F7B}"/>
    <pc:docChg chg="modSld">
      <pc:chgData name="" userId="" providerId="" clId="Web-{5F65B517-FE7D-4DF2-A415-CC0578BC7F7B}" dt="2024-03-18T17:16:39.407" v="4" actId="20577"/>
      <pc:docMkLst>
        <pc:docMk/>
      </pc:docMkLst>
      <pc:sldChg chg="modSp">
        <pc:chgData name="" userId="" providerId="" clId="Web-{5F65B517-FE7D-4DF2-A415-CC0578BC7F7B}" dt="2024-03-18T17:16:39.407" v="4" actId="20577"/>
        <pc:sldMkLst>
          <pc:docMk/>
          <pc:sldMk cId="1649721428" sldId="267"/>
        </pc:sldMkLst>
      </pc:sldChg>
    </pc:docChg>
  </pc:docChgLst>
  <pc:docChgLst>
    <pc:chgData clId="Web-{B433C17B-6AE9-4541-9C63-0FE169E5F820}"/>
    <pc:docChg chg="modSld">
      <pc:chgData name="" userId="" providerId="" clId="Web-{B433C17B-6AE9-4541-9C63-0FE169E5F820}" dt="2024-05-02T16:54:32.272" v="0" actId="20577"/>
      <pc:docMkLst>
        <pc:docMk/>
      </pc:docMkLst>
    </pc:docChg>
  </pc:docChgLst>
  <pc:docChgLst>
    <pc:chgData name="Natasha Mosley" userId="78076c4c41bde16f" providerId="Windows Live" clId="Web-{70A54EAC-DA2B-41F0-DC67-948C1E893539}"/>
    <pc:docChg chg="addSld delSld modSld sldOrd">
      <pc:chgData name="Natasha Mosley" userId="78076c4c41bde16f" providerId="Windows Live" clId="Web-{70A54EAC-DA2B-41F0-DC67-948C1E893539}" dt="2025-07-07T18:39:51.258" v="2468" actId="1076"/>
      <pc:docMkLst>
        <pc:docMk/>
      </pc:docMkLst>
      <pc:sldChg chg="delSp modSp">
        <pc:chgData name="Natasha Mosley" userId="78076c4c41bde16f" providerId="Windows Live" clId="Web-{70A54EAC-DA2B-41F0-DC67-948C1E893539}" dt="2025-07-07T18:34:22.901" v="2420" actId="20577"/>
        <pc:sldMkLst>
          <pc:docMk/>
          <pc:sldMk cId="81497335" sldId="256"/>
        </pc:sldMkLst>
      </pc:sldChg>
      <pc:sldChg chg="del">
        <pc:chgData name="Natasha Mosley" userId="78076c4c41bde16f" providerId="Windows Live" clId="Web-{70A54EAC-DA2B-41F0-DC67-948C1E893539}" dt="2025-07-04T17:18:37.093" v="61"/>
        <pc:sldMkLst>
          <pc:docMk/>
          <pc:sldMk cId="2186944807" sldId="374"/>
        </pc:sldMkLst>
      </pc:sldChg>
      <pc:sldChg chg="del">
        <pc:chgData name="Natasha Mosley" userId="78076c4c41bde16f" providerId="Windows Live" clId="Web-{70A54EAC-DA2B-41F0-DC67-948C1E893539}" dt="2025-07-04T17:18:27.140" v="60"/>
        <pc:sldMkLst>
          <pc:docMk/>
          <pc:sldMk cId="438292033" sldId="375"/>
        </pc:sldMkLst>
      </pc:sldChg>
      <pc:sldChg chg="modSp">
        <pc:chgData name="Natasha Mosley" userId="78076c4c41bde16f" providerId="Windows Live" clId="Web-{70A54EAC-DA2B-41F0-DC67-948C1E893539}" dt="2025-07-04T17:23:16.325" v="237" actId="20577"/>
        <pc:sldMkLst>
          <pc:docMk/>
          <pc:sldMk cId="3541460921" sldId="402"/>
        </pc:sldMkLst>
      </pc:sldChg>
      <pc:sldChg chg="modSp">
        <pc:chgData name="Natasha Mosley" userId="78076c4c41bde16f" providerId="Windows Live" clId="Web-{70A54EAC-DA2B-41F0-DC67-948C1E893539}" dt="2025-07-04T17:20:11.535" v="168" actId="20577"/>
        <pc:sldMkLst>
          <pc:docMk/>
          <pc:sldMk cId="4057752684" sldId="419"/>
        </pc:sldMkLst>
      </pc:sldChg>
      <pc:sldChg chg="addSp delSp modSp">
        <pc:chgData name="Natasha Mosley" userId="78076c4c41bde16f" providerId="Windows Live" clId="Web-{70A54EAC-DA2B-41F0-DC67-948C1E893539}" dt="2025-07-07T18:38:26.208" v="2456" actId="1076"/>
        <pc:sldMkLst>
          <pc:docMk/>
          <pc:sldMk cId="3544366165" sldId="446"/>
        </pc:sldMkLst>
      </pc:sldChg>
      <pc:sldChg chg="addSp delSp modSp">
        <pc:chgData name="Natasha Mosley" userId="78076c4c41bde16f" providerId="Windows Live" clId="Web-{70A54EAC-DA2B-41F0-DC67-948C1E893539}" dt="2025-07-04T17:47:08.610" v="1268" actId="1076"/>
        <pc:sldMkLst>
          <pc:docMk/>
          <pc:sldMk cId="1995833480" sldId="448"/>
        </pc:sldMkLst>
      </pc:sldChg>
      <pc:sldChg chg="modSp">
        <pc:chgData name="Natasha Mosley" userId="78076c4c41bde16f" providerId="Windows Live" clId="Web-{70A54EAC-DA2B-41F0-DC67-948C1E893539}" dt="2025-07-04T17:31:59.224" v="661" actId="20577"/>
        <pc:sldMkLst>
          <pc:docMk/>
          <pc:sldMk cId="1586146903" sldId="451"/>
        </pc:sldMkLst>
      </pc:sldChg>
      <pc:sldChg chg="delSp modSp ord">
        <pc:chgData name="Natasha Mosley" userId="78076c4c41bde16f" providerId="Windows Live" clId="Web-{70A54EAC-DA2B-41F0-DC67-948C1E893539}" dt="2025-07-04T19:06:21.098" v="2352"/>
        <pc:sldMkLst>
          <pc:docMk/>
          <pc:sldMk cId="3100839798" sldId="454"/>
        </pc:sldMkLst>
      </pc:sldChg>
      <pc:sldChg chg="del">
        <pc:chgData name="Natasha Mosley" userId="78076c4c41bde16f" providerId="Windows Live" clId="Web-{70A54EAC-DA2B-41F0-DC67-948C1E893539}" dt="2025-07-04T17:18:38.890" v="62"/>
        <pc:sldMkLst>
          <pc:docMk/>
          <pc:sldMk cId="183825026" sldId="456"/>
        </pc:sldMkLst>
      </pc:sldChg>
      <pc:sldChg chg="del">
        <pc:chgData name="Natasha Mosley" userId="78076c4c41bde16f" providerId="Windows Live" clId="Web-{70A54EAC-DA2B-41F0-DC67-948C1E893539}" dt="2025-07-04T17:18:52.750" v="63"/>
        <pc:sldMkLst>
          <pc:docMk/>
          <pc:sldMk cId="1715382017" sldId="457"/>
        </pc:sldMkLst>
      </pc:sldChg>
      <pc:sldChg chg="addSp delSp modSp">
        <pc:chgData name="Natasha Mosley" userId="78076c4c41bde16f" providerId="Windows Live" clId="Web-{70A54EAC-DA2B-41F0-DC67-948C1E893539}" dt="2025-07-04T17:33:38.744" v="735" actId="1076"/>
        <pc:sldMkLst>
          <pc:docMk/>
          <pc:sldMk cId="2922682639" sldId="458"/>
        </pc:sldMkLst>
      </pc:sldChg>
      <pc:sldChg chg="delSp modSp">
        <pc:chgData name="Natasha Mosley" userId="78076c4c41bde16f" providerId="Windows Live" clId="Web-{70A54EAC-DA2B-41F0-DC67-948C1E893539}" dt="2025-07-04T19:10:11.169" v="2415" actId="1076"/>
        <pc:sldMkLst>
          <pc:docMk/>
          <pc:sldMk cId="1108331819" sldId="459"/>
        </pc:sldMkLst>
      </pc:sldChg>
      <pc:sldChg chg="modSp add ord replId">
        <pc:chgData name="Natasha Mosley" userId="78076c4c41bde16f" providerId="Windows Live" clId="Web-{70A54EAC-DA2B-41F0-DC67-948C1E893539}" dt="2025-07-04T18:37:57.313" v="1569" actId="20577"/>
        <pc:sldMkLst>
          <pc:docMk/>
          <pc:sldMk cId="2082086266" sldId="460"/>
        </pc:sldMkLst>
      </pc:sldChg>
      <pc:sldChg chg="del">
        <pc:chgData name="Natasha Mosley" userId="78076c4c41bde16f" providerId="Windows Live" clId="Web-{70A54EAC-DA2B-41F0-DC67-948C1E893539}" dt="2025-07-04T17:38:48.103" v="1052"/>
        <pc:sldMkLst>
          <pc:docMk/>
          <pc:sldMk cId="3368072763" sldId="460"/>
        </pc:sldMkLst>
      </pc:sldChg>
      <pc:sldChg chg="addSp delSp modSp add replId">
        <pc:chgData name="Natasha Mosley" userId="78076c4c41bde16f" providerId="Windows Live" clId="Web-{70A54EAC-DA2B-41F0-DC67-948C1E893539}" dt="2025-07-04T17:53:25.659" v="1354" actId="1076"/>
        <pc:sldMkLst>
          <pc:docMk/>
          <pc:sldMk cId="1617855093" sldId="461"/>
        </pc:sldMkLst>
      </pc:sldChg>
      <pc:sldChg chg="addSp delSp modSp add replId">
        <pc:chgData name="Natasha Mosley" userId="78076c4c41bde16f" providerId="Windows Live" clId="Web-{70A54EAC-DA2B-41F0-DC67-948C1E893539}" dt="2025-07-04T18:46:59.601" v="1850" actId="14100"/>
        <pc:sldMkLst>
          <pc:docMk/>
          <pc:sldMk cId="3865709467" sldId="462"/>
        </pc:sldMkLst>
      </pc:sldChg>
      <pc:sldChg chg="modSp add replId">
        <pc:chgData name="Natasha Mosley" userId="78076c4c41bde16f" providerId="Windows Live" clId="Web-{70A54EAC-DA2B-41F0-DC67-948C1E893539}" dt="2025-07-04T18:56:39.341" v="2092" actId="20577"/>
        <pc:sldMkLst>
          <pc:docMk/>
          <pc:sldMk cId="1249618260" sldId="463"/>
        </pc:sldMkLst>
      </pc:sldChg>
      <pc:sldChg chg="addSp delSp modSp add replId">
        <pc:chgData name="Natasha Mosley" userId="78076c4c41bde16f" providerId="Windows Live" clId="Web-{70A54EAC-DA2B-41F0-DC67-948C1E893539}" dt="2025-07-04T18:50:34.750" v="2040" actId="20577"/>
        <pc:sldMkLst>
          <pc:docMk/>
          <pc:sldMk cId="2449233118" sldId="464"/>
        </pc:sldMkLst>
      </pc:sldChg>
      <pc:sldChg chg="add replId">
        <pc:chgData name="Natasha Mosley" userId="78076c4c41bde16f" providerId="Windows Live" clId="Web-{70A54EAC-DA2B-41F0-DC67-948C1E893539}" dt="2025-07-04T18:50:39.547" v="2041"/>
        <pc:sldMkLst>
          <pc:docMk/>
          <pc:sldMk cId="1457933710" sldId="465"/>
        </pc:sldMkLst>
      </pc:sldChg>
      <pc:sldChg chg="addSp modSp add replId">
        <pc:chgData name="Natasha Mosley" userId="78076c4c41bde16f" providerId="Windows Live" clId="Web-{70A54EAC-DA2B-41F0-DC67-948C1E893539}" dt="2025-07-04T18:58:10.142" v="2127" actId="1076"/>
        <pc:sldMkLst>
          <pc:docMk/>
          <pc:sldMk cId="4293995664" sldId="466"/>
        </pc:sldMkLst>
      </pc:sldChg>
      <pc:sldChg chg="modSp add ord replId">
        <pc:chgData name="Natasha Mosley" userId="78076c4c41bde16f" providerId="Windows Live" clId="Web-{70A54EAC-DA2B-41F0-DC67-948C1E893539}" dt="2025-07-04T19:00:29.616" v="2298" actId="20577"/>
        <pc:sldMkLst>
          <pc:docMk/>
          <pc:sldMk cId="3847452126" sldId="467"/>
        </pc:sldMkLst>
      </pc:sldChg>
      <pc:sldChg chg="addSp delSp modSp add replId">
        <pc:chgData name="Natasha Mosley" userId="78076c4c41bde16f" providerId="Windows Live" clId="Web-{70A54EAC-DA2B-41F0-DC67-948C1E893539}" dt="2025-07-07T18:39:29.132" v="2459" actId="20577"/>
        <pc:sldMkLst>
          <pc:docMk/>
          <pc:sldMk cId="3111388216" sldId="468"/>
        </pc:sldMkLst>
      </pc:sldChg>
      <pc:sldChg chg="modSp add ord replId">
        <pc:chgData name="Natasha Mosley" userId="78076c4c41bde16f" providerId="Windows Live" clId="Web-{70A54EAC-DA2B-41F0-DC67-948C1E893539}" dt="2025-07-07T18:39:51.258" v="2468" actId="1076"/>
        <pc:sldMkLst>
          <pc:docMk/>
          <pc:sldMk cId="2536913929" sldId="469"/>
        </pc:sldMkLst>
      </pc:sldChg>
    </pc:docChg>
  </pc:docChgLst>
  <pc:docChgLst>
    <pc:chgData name="Natasha Mosley" userId="78076c4c41bde16f" providerId="Windows Live" clId="Web-{41EE5A2C-BA63-40F5-BF21-30D9C62CBDDD}"/>
    <pc:docChg chg="modSld">
      <pc:chgData name="Natasha Mosley" userId="78076c4c41bde16f" providerId="Windows Live" clId="Web-{41EE5A2C-BA63-40F5-BF21-30D9C62CBDDD}" dt="2024-03-06T22:00:25.908" v="9" actId="20577"/>
      <pc:docMkLst>
        <pc:docMk/>
      </pc:docMkLst>
      <pc:sldChg chg="modSp">
        <pc:chgData name="Natasha Mosley" userId="78076c4c41bde16f" providerId="Windows Live" clId="Web-{41EE5A2C-BA63-40F5-BF21-30D9C62CBDDD}" dt="2024-03-06T22:00:25.908" v="9" actId="20577"/>
        <pc:sldMkLst>
          <pc:docMk/>
          <pc:sldMk cId="81497335" sldId="256"/>
        </pc:sldMkLst>
      </pc:sldChg>
    </pc:docChg>
  </pc:docChgLst>
  <pc:docChgLst>
    <pc:chgData clId="Web-{64DB3257-0854-F271-377F-43EB65250001}"/>
    <pc:docChg chg="modSld">
      <pc:chgData name="" userId="" providerId="" clId="Web-{64DB3257-0854-F271-377F-43EB65250001}" dt="2025-05-30T17:30:31.547" v="0" actId="20577"/>
      <pc:docMkLst>
        <pc:docMk/>
      </pc:docMkLst>
      <pc:sldChg chg="modSp">
        <pc:chgData name="" userId="" providerId="" clId="Web-{64DB3257-0854-F271-377F-43EB65250001}" dt="2025-05-30T17:30:31.547" v="0" actId="20577"/>
        <pc:sldMkLst>
          <pc:docMk/>
          <pc:sldMk cId="81497335" sldId="256"/>
        </pc:sldMkLst>
      </pc:sldChg>
    </pc:docChg>
  </pc:docChgLst>
  <pc:docChgLst>
    <pc:chgData name="Deborah Marques" userId="16e901ebd3769137" providerId="Windows Live" clId="Web-{DDD4FBDC-A831-4622-B42C-1876D2B3EBDA}"/>
    <pc:docChg chg="addSld delSld modSld sldOrd">
      <pc:chgData name="Deborah Marques" userId="16e901ebd3769137" providerId="Windows Live" clId="Web-{DDD4FBDC-A831-4622-B42C-1876D2B3EBDA}" dt="2024-10-17T22:38:25.066" v="2215"/>
      <pc:docMkLst>
        <pc:docMk/>
      </pc:docMkLst>
      <pc:sldChg chg="delSp del">
        <pc:chgData name="Deborah Marques" userId="16e901ebd3769137" providerId="Windows Live" clId="Web-{DDD4FBDC-A831-4622-B42C-1876D2B3EBDA}" dt="2024-10-17T21:43:06.433" v="406"/>
        <pc:sldMkLst>
          <pc:docMk/>
          <pc:sldMk cId="4167215052" sldId="276"/>
        </pc:sldMkLst>
      </pc:sldChg>
      <pc:sldChg chg="addSp delSp modSp">
        <pc:chgData name="Deborah Marques" userId="16e901ebd3769137" providerId="Windows Live" clId="Web-{DDD4FBDC-A831-4622-B42C-1876D2B3EBDA}" dt="2024-10-17T21:42:37.386" v="405" actId="20577"/>
        <pc:sldMkLst>
          <pc:docMk/>
          <pc:sldMk cId="816162692" sldId="315"/>
        </pc:sldMkLst>
      </pc:sldChg>
      <pc:sldChg chg="modSp">
        <pc:chgData name="Deborah Marques" userId="16e901ebd3769137" providerId="Windows Live" clId="Web-{DDD4FBDC-A831-4622-B42C-1876D2B3EBDA}" dt="2024-10-17T21:45:48.984" v="409" actId="20577"/>
        <pc:sldMkLst>
          <pc:docMk/>
          <pc:sldMk cId="2940236851" sldId="324"/>
        </pc:sldMkLst>
      </pc:sldChg>
      <pc:sldChg chg="modSp">
        <pc:chgData name="Deborah Marques" userId="16e901ebd3769137" providerId="Windows Live" clId="Web-{DDD4FBDC-A831-4622-B42C-1876D2B3EBDA}" dt="2024-10-17T21:35:35.502" v="374" actId="1076"/>
        <pc:sldMkLst>
          <pc:docMk/>
          <pc:sldMk cId="2761626912" sldId="326"/>
        </pc:sldMkLst>
      </pc:sldChg>
      <pc:sldChg chg="del">
        <pc:chgData name="Deborah Marques" userId="16e901ebd3769137" providerId="Windows Live" clId="Web-{DDD4FBDC-A831-4622-B42C-1876D2B3EBDA}" dt="2024-10-17T21:38:03.177" v="383"/>
        <pc:sldMkLst>
          <pc:docMk/>
          <pc:sldMk cId="244394208" sldId="327"/>
        </pc:sldMkLst>
      </pc:sldChg>
      <pc:sldChg chg="modSp">
        <pc:chgData name="Deborah Marques" userId="16e901ebd3769137" providerId="Windows Live" clId="Web-{DDD4FBDC-A831-4622-B42C-1876D2B3EBDA}" dt="2024-10-17T21:49:09.347" v="437" actId="20577"/>
        <pc:sldMkLst>
          <pc:docMk/>
          <pc:sldMk cId="3380543542" sldId="330"/>
        </pc:sldMkLst>
      </pc:sldChg>
      <pc:sldChg chg="addSp modSp">
        <pc:chgData name="Deborah Marques" userId="16e901ebd3769137" providerId="Windows Live" clId="Web-{DDD4FBDC-A831-4622-B42C-1876D2B3EBDA}" dt="2024-10-17T21:49:52.364" v="451" actId="20577"/>
        <pc:sldMkLst>
          <pc:docMk/>
          <pc:sldMk cId="81202255" sldId="335"/>
        </pc:sldMkLst>
      </pc:sldChg>
      <pc:sldChg chg="del">
        <pc:chgData name="Deborah Marques" userId="16e901ebd3769137" providerId="Windows Live" clId="Web-{DDD4FBDC-A831-4622-B42C-1876D2B3EBDA}" dt="2024-10-17T21:38:10.989" v="385"/>
        <pc:sldMkLst>
          <pc:docMk/>
          <pc:sldMk cId="3081793242" sldId="346"/>
        </pc:sldMkLst>
      </pc:sldChg>
      <pc:sldChg chg="modSp">
        <pc:chgData name="Deborah Marques" userId="16e901ebd3769137" providerId="Windows Live" clId="Web-{DDD4FBDC-A831-4622-B42C-1876D2B3EBDA}" dt="2024-10-17T22:33:08.372" v="1969" actId="1076"/>
        <pc:sldMkLst>
          <pc:docMk/>
          <pc:sldMk cId="772092167" sldId="348"/>
        </pc:sldMkLst>
      </pc:sldChg>
      <pc:sldChg chg="del">
        <pc:chgData name="Deborah Marques" userId="16e901ebd3769137" providerId="Windows Live" clId="Web-{DDD4FBDC-A831-4622-B42C-1876D2B3EBDA}" dt="2024-10-17T21:38:06.114" v="384"/>
        <pc:sldMkLst>
          <pc:docMk/>
          <pc:sldMk cId="3287337415" sldId="349"/>
        </pc:sldMkLst>
      </pc:sldChg>
      <pc:sldChg chg="delSp modSp add replId">
        <pc:chgData name="Deborah Marques" userId="16e901ebd3769137" providerId="Windows Live" clId="Web-{DDD4FBDC-A831-4622-B42C-1876D2B3EBDA}" dt="2024-10-17T20:02:21.840" v="25" actId="20577"/>
        <pc:sldMkLst>
          <pc:docMk/>
          <pc:sldMk cId="2188764552" sldId="358"/>
        </pc:sldMkLst>
      </pc:sldChg>
      <pc:sldChg chg="modSp add replId">
        <pc:chgData name="Deborah Marques" userId="16e901ebd3769137" providerId="Windows Live" clId="Web-{DDD4FBDC-A831-4622-B42C-1876D2B3EBDA}" dt="2024-10-17T21:04:20.124" v="351" actId="20577"/>
        <pc:sldMkLst>
          <pc:docMk/>
          <pc:sldMk cId="1323363112" sldId="359"/>
        </pc:sldMkLst>
      </pc:sldChg>
      <pc:sldChg chg="new del">
        <pc:chgData name="Deborah Marques" userId="16e901ebd3769137" providerId="Windows Live" clId="Web-{DDD4FBDC-A831-4622-B42C-1876D2B3EBDA}" dt="2024-10-17T20:02:39.075" v="27"/>
        <pc:sldMkLst>
          <pc:docMk/>
          <pc:sldMk cId="3223223524" sldId="359"/>
        </pc:sldMkLst>
      </pc:sldChg>
      <pc:sldChg chg="modSp add del replId">
        <pc:chgData name="Deborah Marques" userId="16e901ebd3769137" providerId="Windows Live" clId="Web-{DDD4FBDC-A831-4622-B42C-1876D2B3EBDA}" dt="2024-10-17T21:38:21.318" v="386"/>
        <pc:sldMkLst>
          <pc:docMk/>
          <pc:sldMk cId="4259403212" sldId="360"/>
        </pc:sldMkLst>
      </pc:sldChg>
      <pc:sldChg chg="addSp modSp new">
        <pc:chgData name="Deborah Marques" userId="16e901ebd3769137" providerId="Windows Live" clId="Web-{DDD4FBDC-A831-4622-B42C-1876D2B3EBDA}" dt="2024-10-17T21:05:38.861" v="357" actId="1076"/>
        <pc:sldMkLst>
          <pc:docMk/>
          <pc:sldMk cId="938802930" sldId="361"/>
        </pc:sldMkLst>
      </pc:sldChg>
      <pc:sldChg chg="new del">
        <pc:chgData name="Deborah Marques" userId="16e901ebd3769137" providerId="Windows Live" clId="Web-{DDD4FBDC-A831-4622-B42C-1876D2B3EBDA}" dt="2024-10-17T21:36:11.674" v="377"/>
        <pc:sldMkLst>
          <pc:docMk/>
          <pc:sldMk cId="3951262130" sldId="362"/>
        </pc:sldMkLst>
      </pc:sldChg>
      <pc:sldChg chg="addSp delSp modSp add replId">
        <pc:chgData name="Deborah Marques" userId="16e901ebd3769137" providerId="Windows Live" clId="Web-{DDD4FBDC-A831-4622-B42C-1876D2B3EBDA}" dt="2024-10-17T21:53:38.697" v="590" actId="1076"/>
        <pc:sldMkLst>
          <pc:docMk/>
          <pc:sldMk cId="4217217733" sldId="362"/>
        </pc:sldMkLst>
      </pc:sldChg>
      <pc:sldChg chg="modSp add del replId">
        <pc:chgData name="Deborah Marques" userId="16e901ebd3769137" providerId="Windows Live" clId="Web-{DDD4FBDC-A831-4622-B42C-1876D2B3EBDA}" dt="2024-10-17T21:38:01.692" v="382"/>
        <pc:sldMkLst>
          <pc:docMk/>
          <pc:sldMk cId="915264106" sldId="363"/>
        </pc:sldMkLst>
      </pc:sldChg>
      <pc:sldChg chg="modSp add replId">
        <pc:chgData name="Deborah Marques" userId="16e901ebd3769137" providerId="Windows Live" clId="Web-{DDD4FBDC-A831-4622-B42C-1876D2B3EBDA}" dt="2024-10-17T22:00:44.659" v="1165" actId="20577"/>
        <pc:sldMkLst>
          <pc:docMk/>
          <pc:sldMk cId="3200598100" sldId="363"/>
        </pc:sldMkLst>
      </pc:sldChg>
      <pc:sldChg chg="addSp modSp add ord replId">
        <pc:chgData name="Deborah Marques" userId="16e901ebd3769137" providerId="Windows Live" clId="Web-{DDD4FBDC-A831-4622-B42C-1876D2B3EBDA}" dt="2024-10-17T22:37:39.565" v="2167" actId="20577"/>
        <pc:sldMkLst>
          <pc:docMk/>
          <pc:sldMk cId="1507627019" sldId="364"/>
        </pc:sldMkLst>
      </pc:sldChg>
      <pc:sldChg chg="add del replId">
        <pc:chgData name="Deborah Marques" userId="16e901ebd3769137" providerId="Windows Live" clId="Web-{DDD4FBDC-A831-4622-B42C-1876D2B3EBDA}" dt="2024-10-17T21:54:26.151" v="623"/>
        <pc:sldMkLst>
          <pc:docMk/>
          <pc:sldMk cId="2538630830" sldId="364"/>
        </pc:sldMkLst>
      </pc:sldChg>
      <pc:sldChg chg="new del">
        <pc:chgData name="Deborah Marques" userId="16e901ebd3769137" providerId="Windows Live" clId="Web-{DDD4FBDC-A831-4622-B42C-1876D2B3EBDA}" dt="2024-10-17T22:00:50.909" v="1168"/>
        <pc:sldMkLst>
          <pc:docMk/>
          <pc:sldMk cId="15274109" sldId="365"/>
        </pc:sldMkLst>
      </pc:sldChg>
      <pc:sldChg chg="addSp modSp add replId">
        <pc:chgData name="Deborah Marques" userId="16e901ebd3769137" providerId="Windows Live" clId="Web-{DDD4FBDC-A831-4622-B42C-1876D2B3EBDA}" dt="2024-10-17T22:07:41.058" v="1325" actId="20577"/>
        <pc:sldMkLst>
          <pc:docMk/>
          <pc:sldMk cId="4178435708" sldId="366"/>
        </pc:sldMkLst>
      </pc:sldChg>
      <pc:sldChg chg="addSp delSp modSp add replId">
        <pc:chgData name="Deborah Marques" userId="16e901ebd3769137" providerId="Windows Live" clId="Web-{DDD4FBDC-A831-4622-B42C-1876D2B3EBDA}" dt="2024-10-17T22:17:48.946" v="1640" actId="20577"/>
        <pc:sldMkLst>
          <pc:docMk/>
          <pc:sldMk cId="3130192546" sldId="367"/>
        </pc:sldMkLst>
      </pc:sldChg>
      <pc:sldChg chg="addSp delSp modSp add replId">
        <pc:chgData name="Deborah Marques" userId="16e901ebd3769137" providerId="Windows Live" clId="Web-{DDD4FBDC-A831-4622-B42C-1876D2B3EBDA}" dt="2024-10-17T22:22:00.905" v="1711" actId="14100"/>
        <pc:sldMkLst>
          <pc:docMk/>
          <pc:sldMk cId="1761307495" sldId="368"/>
        </pc:sldMkLst>
      </pc:sldChg>
      <pc:sldChg chg="addSp delSp modSp add replId">
        <pc:chgData name="Deborah Marques" userId="16e901ebd3769137" providerId="Windows Live" clId="Web-{DDD4FBDC-A831-4622-B42C-1876D2B3EBDA}" dt="2024-10-17T22:28:48.242" v="1892" actId="1076"/>
        <pc:sldMkLst>
          <pc:docMk/>
          <pc:sldMk cId="533169511" sldId="369"/>
        </pc:sldMkLst>
      </pc:sldChg>
      <pc:sldChg chg="addSp modSp new">
        <pc:chgData name="Deborah Marques" userId="16e901ebd3769137" providerId="Windows Live" clId="Web-{DDD4FBDC-A831-4622-B42C-1876D2B3EBDA}" dt="2024-10-17T22:29:48.258" v="1953" actId="20577"/>
        <pc:sldMkLst>
          <pc:docMk/>
          <pc:sldMk cId="1685033651" sldId="370"/>
        </pc:sldMkLst>
      </pc:sldChg>
      <pc:sldChg chg="addSp modSp new">
        <pc:chgData name="Deborah Marques" userId="16e901ebd3769137" providerId="Windows Live" clId="Web-{DDD4FBDC-A831-4622-B42C-1876D2B3EBDA}" dt="2024-10-17T22:30:38.369" v="1957" actId="1076"/>
        <pc:sldMkLst>
          <pc:docMk/>
          <pc:sldMk cId="568444472" sldId="371"/>
        </pc:sldMkLst>
      </pc:sldChg>
      <pc:sldChg chg="addSp modSp new">
        <pc:chgData name="Deborah Marques" userId="16e901ebd3769137" providerId="Windows Live" clId="Web-{DDD4FBDC-A831-4622-B42C-1876D2B3EBDA}" dt="2024-10-17T22:31:50.449" v="1967" actId="1076"/>
        <pc:sldMkLst>
          <pc:docMk/>
          <pc:sldMk cId="2839138270" sldId="372"/>
        </pc:sldMkLst>
      </pc:sldChg>
      <pc:sldChg chg="delSp modSp add replId">
        <pc:chgData name="Deborah Marques" userId="16e901ebd3769137" providerId="Windows Live" clId="Web-{DDD4FBDC-A831-4622-B42C-1876D2B3EBDA}" dt="2024-10-17T22:38:25.066" v="2215"/>
        <pc:sldMkLst>
          <pc:docMk/>
          <pc:sldMk cId="1758044704" sldId="373"/>
        </pc:sldMkLst>
      </pc:sldChg>
    </pc:docChg>
  </pc:docChgLst>
  <pc:docChgLst>
    <pc:chgData name="Natasha Mosley" userId="78076c4c41bde16f" providerId="Windows Live" clId="Web-{8CADEF87-BF57-ED4F-D4D0-40E611BC86AD}"/>
    <pc:docChg chg="modSld">
      <pc:chgData name="Natasha Mosley" userId="78076c4c41bde16f" providerId="Windows Live" clId="Web-{8CADEF87-BF57-ED4F-D4D0-40E611BC86AD}" dt="2025-06-30T01:31:08.041" v="2" actId="20577"/>
      <pc:docMkLst>
        <pc:docMk/>
      </pc:docMkLst>
      <pc:sldChg chg="modSp">
        <pc:chgData name="Natasha Mosley" userId="78076c4c41bde16f" providerId="Windows Live" clId="Web-{8CADEF87-BF57-ED4F-D4D0-40E611BC86AD}" dt="2025-06-30T01:31:08.041" v="2" actId="20577"/>
        <pc:sldMkLst>
          <pc:docMk/>
          <pc:sldMk cId="81497335" sldId="256"/>
        </pc:sldMkLst>
      </pc:sldChg>
    </pc:docChg>
  </pc:docChgLst>
  <pc:docChgLst>
    <pc:chgData name="Deborah Marques" userId="16e901ebd3769137" providerId="Windows Live" clId="Web-{4B678E64-6878-42BC-BC8D-66517D2F2DF1}"/>
    <pc:docChg chg="addSld delSld modSld sldOrd">
      <pc:chgData name="Deborah Marques" userId="16e901ebd3769137" providerId="Windows Live" clId="Web-{4B678E64-6878-42BC-BC8D-66517D2F2DF1}" dt="2024-10-16T14:55:41.733" v="2317" actId="1076"/>
      <pc:docMkLst>
        <pc:docMk/>
      </pc:docMkLst>
      <pc:sldChg chg="delSp modSp">
        <pc:chgData name="Deborah Marques" userId="16e901ebd3769137" providerId="Windows Live" clId="Web-{4B678E64-6878-42BC-BC8D-66517D2F2DF1}" dt="2024-10-16T14:17:04.576" v="548" actId="20577"/>
        <pc:sldMkLst>
          <pc:docMk/>
          <pc:sldMk cId="2029961928" sldId="323"/>
        </pc:sldMkLst>
      </pc:sldChg>
      <pc:sldChg chg="ord">
        <pc:chgData name="Deborah Marques" userId="16e901ebd3769137" providerId="Windows Live" clId="Web-{4B678E64-6878-42BC-BC8D-66517D2F2DF1}" dt="2024-10-16T14:30:50.921" v="1201"/>
        <pc:sldMkLst>
          <pc:docMk/>
          <pc:sldMk cId="2940236851" sldId="324"/>
        </pc:sldMkLst>
      </pc:sldChg>
      <pc:sldChg chg="modSp">
        <pc:chgData name="Deborah Marques" userId="16e901ebd3769137" providerId="Windows Live" clId="Web-{4B678E64-6878-42BC-BC8D-66517D2F2DF1}" dt="2024-10-16T14:10:35.944" v="173" actId="20577"/>
        <pc:sldMkLst>
          <pc:docMk/>
          <pc:sldMk cId="3845771891" sldId="325"/>
        </pc:sldMkLst>
      </pc:sldChg>
      <pc:sldChg chg="addSp delSp modSp">
        <pc:chgData name="Deborah Marques" userId="16e901ebd3769137" providerId="Windows Live" clId="Web-{4B678E64-6878-42BC-BC8D-66517D2F2DF1}" dt="2024-10-16T14:39:30.119" v="1468" actId="20577"/>
        <pc:sldMkLst>
          <pc:docMk/>
          <pc:sldMk cId="2761626912" sldId="326"/>
        </pc:sldMkLst>
      </pc:sldChg>
      <pc:sldChg chg="modSp">
        <pc:chgData name="Deborah Marques" userId="16e901ebd3769137" providerId="Windows Live" clId="Web-{4B678E64-6878-42BC-BC8D-66517D2F2DF1}" dt="2024-10-16T13:51:08.921" v="3" actId="1076"/>
        <pc:sldMkLst>
          <pc:docMk/>
          <pc:sldMk cId="244394208" sldId="327"/>
        </pc:sldMkLst>
      </pc:sldChg>
      <pc:sldChg chg="new del">
        <pc:chgData name="Deborah Marques" userId="16e901ebd3769137" providerId="Windows Live" clId="Web-{4B678E64-6878-42BC-BC8D-66517D2F2DF1}" dt="2024-10-16T13:54:29.940" v="31"/>
        <pc:sldMkLst>
          <pc:docMk/>
          <pc:sldMk cId="620262454" sldId="328"/>
        </pc:sldMkLst>
      </pc:sldChg>
      <pc:sldChg chg="addSp delSp modSp new del">
        <pc:chgData name="Deborah Marques" userId="16e901ebd3769137" providerId="Windows Live" clId="Web-{4B678E64-6878-42BC-BC8D-66517D2F2DF1}" dt="2024-10-16T13:54:05.456" v="26"/>
        <pc:sldMkLst>
          <pc:docMk/>
          <pc:sldMk cId="3067965298" sldId="328"/>
        </pc:sldMkLst>
      </pc:sldChg>
      <pc:sldChg chg="addSp modSp add replId">
        <pc:chgData name="Deborah Marques" userId="16e901ebd3769137" providerId="Windows Live" clId="Web-{4B678E64-6878-42BC-BC8D-66517D2F2DF1}" dt="2024-10-16T13:58:47.836" v="170" actId="14100"/>
        <pc:sldMkLst>
          <pc:docMk/>
          <pc:sldMk cId="872784135" sldId="329"/>
        </pc:sldMkLst>
      </pc:sldChg>
      <pc:sldChg chg="modSp add ord replId">
        <pc:chgData name="Deborah Marques" userId="16e901ebd3769137" providerId="Windows Live" clId="Web-{4B678E64-6878-42BC-BC8D-66517D2F2DF1}" dt="2024-10-16T14:13:19.384" v="240" actId="20577"/>
        <pc:sldMkLst>
          <pc:docMk/>
          <pc:sldMk cId="3380543542" sldId="330"/>
        </pc:sldMkLst>
      </pc:sldChg>
      <pc:sldChg chg="addSp modSp add replId">
        <pc:chgData name="Deborah Marques" userId="16e901ebd3769137" providerId="Windows Live" clId="Web-{4B678E64-6878-42BC-BC8D-66517D2F2DF1}" dt="2024-10-16T14:21:30.519" v="725" actId="20577"/>
        <pc:sldMkLst>
          <pc:docMk/>
          <pc:sldMk cId="955335489" sldId="331"/>
        </pc:sldMkLst>
      </pc:sldChg>
      <pc:sldChg chg="modSp add replId">
        <pc:chgData name="Deborah Marques" userId="16e901ebd3769137" providerId="Windows Live" clId="Web-{4B678E64-6878-42BC-BC8D-66517D2F2DF1}" dt="2024-10-16T14:31:16.593" v="1212" actId="20577"/>
        <pc:sldMkLst>
          <pc:docMk/>
          <pc:sldMk cId="1481612301" sldId="332"/>
        </pc:sldMkLst>
      </pc:sldChg>
      <pc:sldChg chg="addSp modSp new">
        <pc:chgData name="Deborah Marques" userId="16e901ebd3769137" providerId="Windows Live" clId="Web-{4B678E64-6878-42BC-BC8D-66517D2F2DF1}" dt="2024-10-16T14:33:12.752" v="1233" actId="20577"/>
        <pc:sldMkLst>
          <pc:docMk/>
          <pc:sldMk cId="292622989" sldId="333"/>
        </pc:sldMkLst>
      </pc:sldChg>
      <pc:sldChg chg="modSp add del replId">
        <pc:chgData name="Deborah Marques" userId="16e901ebd3769137" providerId="Windows Live" clId="Web-{4B678E64-6878-42BC-BC8D-66517D2F2DF1}" dt="2024-10-16T14:30:59.296" v="1202"/>
        <pc:sldMkLst>
          <pc:docMk/>
          <pc:sldMk cId="1322045521" sldId="333"/>
        </pc:sldMkLst>
      </pc:sldChg>
      <pc:sldChg chg="modSp add replId">
        <pc:chgData name="Deborah Marques" userId="16e901ebd3769137" providerId="Windows Live" clId="Web-{4B678E64-6878-42BC-BC8D-66517D2F2DF1}" dt="2024-10-16T14:40:10.870" v="1479" actId="20577"/>
        <pc:sldMkLst>
          <pc:docMk/>
          <pc:sldMk cId="1348407144" sldId="334"/>
        </pc:sldMkLst>
      </pc:sldChg>
      <pc:sldChg chg="modSp add replId">
        <pc:chgData name="Deborah Marques" userId="16e901ebd3769137" providerId="Windows Live" clId="Web-{4B678E64-6878-42BC-BC8D-66517D2F2DF1}" dt="2024-10-16T14:49:33.554" v="1896" actId="20577"/>
        <pc:sldMkLst>
          <pc:docMk/>
          <pc:sldMk cId="81202255" sldId="335"/>
        </pc:sldMkLst>
      </pc:sldChg>
      <pc:sldChg chg="addSp modSp new">
        <pc:chgData name="Deborah Marques" userId="16e901ebd3769137" providerId="Windows Live" clId="Web-{4B678E64-6878-42BC-BC8D-66517D2F2DF1}" dt="2024-10-16T14:55:41.733" v="2317" actId="1076"/>
        <pc:sldMkLst>
          <pc:docMk/>
          <pc:sldMk cId="705413041" sldId="336"/>
        </pc:sldMkLst>
      </pc:sldChg>
      <pc:sldChg chg="addSp delSp modSp new">
        <pc:chgData name="Deborah Marques" userId="16e901ebd3769137" providerId="Windows Live" clId="Web-{4B678E64-6878-42BC-BC8D-66517D2F2DF1}" dt="2024-10-16T14:53:38.090" v="2300" actId="14100"/>
        <pc:sldMkLst>
          <pc:docMk/>
          <pc:sldMk cId="3237463399" sldId="337"/>
        </pc:sldMkLst>
      </pc:sldChg>
      <pc:sldChg chg="addSp modSp new">
        <pc:chgData name="Deborah Marques" userId="16e901ebd3769137" providerId="Windows Live" clId="Web-{4B678E64-6878-42BC-BC8D-66517D2F2DF1}" dt="2024-10-16T14:54:28.716" v="2306" actId="1076"/>
        <pc:sldMkLst>
          <pc:docMk/>
          <pc:sldMk cId="1195061365" sldId="338"/>
        </pc:sldMkLst>
      </pc:sldChg>
    </pc:docChg>
  </pc:docChgLst>
  <pc:docChgLst>
    <pc:chgData name="Usuário Convidado" providerId="Windows Live" clId="Web-{7E190CC7-B882-D164-430F-CE7B76C9FC25}"/>
    <pc:docChg chg="addSld delSld modSld sldOrd">
      <pc:chgData name="Usuário Convidado" userId="" providerId="Windows Live" clId="Web-{7E190CC7-B882-D164-430F-CE7B76C9FC25}" dt="2025-03-14T16:45:55.119" v="1061" actId="1076"/>
      <pc:docMkLst>
        <pc:docMk/>
      </pc:docMkLst>
      <pc:sldChg chg="ord">
        <pc:chgData name="Usuário Convidado" userId="" providerId="Windows Live" clId="Web-{7E190CC7-B882-D164-430F-CE7B76C9FC25}" dt="2025-03-14T16:10:40.895" v="565"/>
        <pc:sldMkLst>
          <pc:docMk/>
          <pc:sldMk cId="872784135" sldId="329"/>
        </pc:sldMkLst>
      </pc:sldChg>
      <pc:sldChg chg="modSp">
        <pc:chgData name="Usuário Convidado" userId="" providerId="Windows Live" clId="Web-{7E190CC7-B882-D164-430F-CE7B76C9FC25}" dt="2025-03-14T15:39:52.779" v="155" actId="20577"/>
        <pc:sldMkLst>
          <pc:docMk/>
          <pc:sldMk cId="2713731362" sldId="376"/>
        </pc:sldMkLst>
      </pc:sldChg>
      <pc:sldChg chg="modSp">
        <pc:chgData name="Usuário Convidado" userId="" providerId="Windows Live" clId="Web-{7E190CC7-B882-D164-430F-CE7B76C9FC25}" dt="2025-03-14T15:45:45.215" v="201" actId="20577"/>
        <pc:sldMkLst>
          <pc:docMk/>
          <pc:sldMk cId="2101106780" sldId="399"/>
        </pc:sldMkLst>
      </pc:sldChg>
      <pc:sldChg chg="modSp">
        <pc:chgData name="Usuário Convidado" userId="" providerId="Windows Live" clId="Web-{7E190CC7-B882-D164-430F-CE7B76C9FC25}" dt="2025-03-14T16:42:09.605" v="1044" actId="20577"/>
        <pc:sldMkLst>
          <pc:docMk/>
          <pc:sldMk cId="418002099" sldId="400"/>
        </pc:sldMkLst>
      </pc:sldChg>
      <pc:sldChg chg="modSp">
        <pc:chgData name="Usuário Convidado" userId="" providerId="Windows Live" clId="Web-{7E190CC7-B882-D164-430F-CE7B76C9FC25}" dt="2025-03-14T15:31:49.547" v="39" actId="20577"/>
        <pc:sldMkLst>
          <pc:docMk/>
          <pc:sldMk cId="3541460921" sldId="402"/>
        </pc:sldMkLst>
      </pc:sldChg>
      <pc:sldChg chg="addSp delSp modSp mod setBg">
        <pc:chgData name="Usuário Convidado" userId="" providerId="Windows Live" clId="Web-{7E190CC7-B882-D164-430F-CE7B76C9FC25}" dt="2025-03-14T15:51:10.760" v="304" actId="20577"/>
        <pc:sldMkLst>
          <pc:docMk/>
          <pc:sldMk cId="2720942971" sldId="405"/>
        </pc:sldMkLst>
      </pc:sldChg>
      <pc:sldChg chg="modSp">
        <pc:chgData name="Usuário Convidado" userId="" providerId="Windows Live" clId="Web-{7E190CC7-B882-D164-430F-CE7B76C9FC25}" dt="2025-03-14T15:56:27.899" v="316" actId="20577"/>
        <pc:sldMkLst>
          <pc:docMk/>
          <pc:sldMk cId="3743065370" sldId="406"/>
        </pc:sldMkLst>
      </pc:sldChg>
      <pc:sldChg chg="modSp">
        <pc:chgData name="Usuário Convidado" userId="" providerId="Windows Live" clId="Web-{7E190CC7-B882-D164-430F-CE7B76C9FC25}" dt="2025-03-14T16:02:28.554" v="366" actId="20577"/>
        <pc:sldMkLst>
          <pc:docMk/>
          <pc:sldMk cId="1858537481" sldId="407"/>
        </pc:sldMkLst>
      </pc:sldChg>
      <pc:sldChg chg="del">
        <pc:chgData name="Usuário Convidado" userId="" providerId="Windows Live" clId="Web-{7E190CC7-B882-D164-430F-CE7B76C9FC25}" dt="2025-03-14T16:13:29.863" v="638"/>
        <pc:sldMkLst>
          <pc:docMk/>
          <pc:sldMk cId="2126187245" sldId="408"/>
        </pc:sldMkLst>
      </pc:sldChg>
      <pc:sldChg chg="addSp delSp modSp">
        <pc:chgData name="Usuário Convidado" userId="" providerId="Windows Live" clId="Web-{7E190CC7-B882-D164-430F-CE7B76C9FC25}" dt="2025-03-14T16:45:55.119" v="1061" actId="1076"/>
        <pc:sldMkLst>
          <pc:docMk/>
          <pc:sldMk cId="940815901" sldId="412"/>
        </pc:sldMkLst>
      </pc:sldChg>
      <pc:sldChg chg="addSp modSp new">
        <pc:chgData name="Usuário Convidado" userId="" providerId="Windows Live" clId="Web-{7E190CC7-B882-D164-430F-CE7B76C9FC25}" dt="2025-03-14T15:38:05.576" v="132"/>
        <pc:sldMkLst>
          <pc:docMk/>
          <pc:sldMk cId="2093175128" sldId="413"/>
        </pc:sldMkLst>
      </pc:sldChg>
      <pc:sldChg chg="addSp modSp new">
        <pc:chgData name="Usuário Convidado" userId="" providerId="Windows Live" clId="Web-{7E190CC7-B882-D164-430F-CE7B76C9FC25}" dt="2025-03-14T15:41:39.763" v="178" actId="1076"/>
        <pc:sldMkLst>
          <pc:docMk/>
          <pc:sldMk cId="3938747729" sldId="414"/>
        </pc:sldMkLst>
      </pc:sldChg>
      <pc:sldChg chg="addSp modSp new">
        <pc:chgData name="Usuário Convidado" userId="" providerId="Windows Live" clId="Web-{7E190CC7-B882-D164-430F-CE7B76C9FC25}" dt="2025-03-14T16:28:45.077" v="850" actId="20577"/>
        <pc:sldMkLst>
          <pc:docMk/>
          <pc:sldMk cId="2591809599" sldId="415"/>
        </pc:sldMkLst>
      </pc:sldChg>
      <pc:sldChg chg="modSp add replId">
        <pc:chgData name="Usuário Convidado" userId="" providerId="Windows Live" clId="Web-{7E190CC7-B882-D164-430F-CE7B76C9FC25}" dt="2025-03-14T16:13:22.457" v="637" actId="20577"/>
        <pc:sldMkLst>
          <pc:docMk/>
          <pc:sldMk cId="2400966625" sldId="416"/>
        </pc:sldMkLst>
      </pc:sldChg>
      <pc:sldChg chg="addSp delSp modSp add mod replId setBg">
        <pc:chgData name="Usuário Convidado" userId="" providerId="Windows Live" clId="Web-{7E190CC7-B882-D164-430F-CE7B76C9FC25}" dt="2025-03-14T16:31:36.998" v="881" actId="20577"/>
        <pc:sldMkLst>
          <pc:docMk/>
          <pc:sldMk cId="412094191" sldId="417"/>
        </pc:sldMkLst>
      </pc:sldChg>
      <pc:sldChg chg="addSp delSp modSp new mod setBg">
        <pc:chgData name="Usuário Convidado" userId="" providerId="Windows Live" clId="Web-{7E190CC7-B882-D164-430F-CE7B76C9FC25}" dt="2025-03-14T16:30:01.858" v="870" actId="1076"/>
        <pc:sldMkLst>
          <pc:docMk/>
          <pc:sldMk cId="1475767773" sldId="418"/>
        </pc:sldMkLst>
      </pc:sldChg>
      <pc:sldChg chg="modSp add replId">
        <pc:chgData name="Usuário Convidado" userId="" providerId="Windows Live" clId="Web-{7E190CC7-B882-D164-430F-CE7B76C9FC25}" dt="2025-03-14T16:40:39.058" v="986" actId="20577"/>
        <pc:sldMkLst>
          <pc:docMk/>
          <pc:sldMk cId="4057752684" sldId="419"/>
        </pc:sldMkLst>
      </pc:sldChg>
    </pc:docChg>
  </pc:docChgLst>
  <pc:docChgLst>
    <pc:chgData name="Natasha Mosley" userId="78076c4c41bde16f" providerId="Windows Live" clId="Web-{A4337D18-D6CB-B269-8392-9D544D0B42AD}"/>
    <pc:docChg chg="addSld delSld modSld sldOrd">
      <pc:chgData name="Natasha Mosley" userId="78076c4c41bde16f" providerId="Windows Live" clId="Web-{A4337D18-D6CB-B269-8392-9D544D0B42AD}" dt="2025-08-30T20:07:58.938" v="909" actId="20577"/>
      <pc:docMkLst>
        <pc:docMk/>
      </pc:docMkLst>
      <pc:sldChg chg="modSp">
        <pc:chgData name="Natasha Mosley" userId="78076c4c41bde16f" providerId="Windows Live" clId="Web-{A4337D18-D6CB-B269-8392-9D544D0B42AD}" dt="2025-08-30T19:04:12.950" v="6" actId="20577"/>
        <pc:sldMkLst>
          <pc:docMk/>
          <pc:sldMk cId="81497335" sldId="256"/>
        </pc:sldMkLst>
        <pc:spChg chg="mod">
          <ac:chgData name="Natasha Mosley" userId="78076c4c41bde16f" providerId="Windows Live" clId="Web-{A4337D18-D6CB-B269-8392-9D544D0B42AD}" dt="2025-08-30T19:04:12.950" v="6" actId="20577"/>
          <ac:spMkLst>
            <pc:docMk/>
            <pc:sldMk cId="81497335" sldId="256"/>
            <ac:spMk id="2" creationId="{FA4A4185-C748-9086-801E-A8691E4E4061}"/>
          </ac:spMkLst>
        </pc:spChg>
      </pc:sldChg>
      <pc:sldChg chg="modSp">
        <pc:chgData name="Natasha Mosley" userId="78076c4c41bde16f" providerId="Windows Live" clId="Web-{A4337D18-D6CB-B269-8392-9D544D0B42AD}" dt="2025-08-30T19:04:28.482" v="7" actId="20577"/>
        <pc:sldMkLst>
          <pc:docMk/>
          <pc:sldMk cId="4057752684" sldId="419"/>
        </pc:sldMkLst>
        <pc:spChg chg="mod">
          <ac:chgData name="Natasha Mosley" userId="78076c4c41bde16f" providerId="Windows Live" clId="Web-{A4337D18-D6CB-B269-8392-9D544D0B42AD}" dt="2025-08-30T19:04:28.482" v="7" actId="20577"/>
          <ac:spMkLst>
            <pc:docMk/>
            <pc:sldMk cId="4057752684" sldId="419"/>
            <ac:spMk id="4" creationId="{CEE3F74C-866F-602B-EDAC-1FBC79DA83C1}"/>
          </ac:spMkLst>
        </pc:spChg>
      </pc:sldChg>
      <pc:sldChg chg="addSp modSp">
        <pc:chgData name="Natasha Mosley" userId="78076c4c41bde16f" providerId="Windows Live" clId="Web-{A4337D18-D6CB-B269-8392-9D544D0B42AD}" dt="2025-08-30T20:07:44.766" v="908" actId="20577"/>
        <pc:sldMkLst>
          <pc:docMk/>
          <pc:sldMk cId="3865709467" sldId="462"/>
        </pc:sldMkLst>
        <pc:spChg chg="add mod">
          <ac:chgData name="Natasha Mosley" userId="78076c4c41bde16f" providerId="Windows Live" clId="Web-{A4337D18-D6CB-B269-8392-9D544D0B42AD}" dt="2025-08-30T20:07:44.766" v="908" actId="20577"/>
          <ac:spMkLst>
            <pc:docMk/>
            <pc:sldMk cId="3865709467" sldId="462"/>
            <ac:spMk id="2" creationId="{61DFE23A-EA7A-9C21-A433-19C8FE605220}"/>
          </ac:spMkLst>
        </pc:spChg>
        <pc:spChg chg="mod">
          <ac:chgData name="Natasha Mosley" userId="78076c4c41bde16f" providerId="Windows Live" clId="Web-{A4337D18-D6CB-B269-8392-9D544D0B42AD}" dt="2025-08-30T19:05:47.733" v="26" actId="20577"/>
          <ac:spMkLst>
            <pc:docMk/>
            <pc:sldMk cId="3865709467" sldId="462"/>
            <ac:spMk id="3" creationId="{AB4258AF-6E07-8C88-BA93-5B642FC7CEB5}"/>
          </ac:spMkLst>
        </pc:spChg>
      </pc:sldChg>
      <pc:sldChg chg="del">
        <pc:chgData name="Natasha Mosley" userId="78076c4c41bde16f" providerId="Windows Live" clId="Web-{A4337D18-D6CB-B269-8392-9D544D0B42AD}" dt="2025-08-30T20:03:57.484" v="860"/>
        <pc:sldMkLst>
          <pc:docMk/>
          <pc:sldMk cId="3552807302" sldId="474"/>
        </pc:sldMkLst>
      </pc:sldChg>
      <pc:sldChg chg="addSp modSp">
        <pc:chgData name="Natasha Mosley" userId="78076c4c41bde16f" providerId="Windows Live" clId="Web-{A4337D18-D6CB-B269-8392-9D544D0B42AD}" dt="2025-08-30T19:18:40.792" v="91" actId="14100"/>
        <pc:sldMkLst>
          <pc:docMk/>
          <pc:sldMk cId="563661279" sldId="475"/>
        </pc:sldMkLst>
        <pc:picChg chg="add mod">
          <ac:chgData name="Natasha Mosley" userId="78076c4c41bde16f" providerId="Windows Live" clId="Web-{A4337D18-D6CB-B269-8392-9D544D0B42AD}" dt="2025-08-30T19:18:37.412" v="89" actId="1076"/>
          <ac:picMkLst>
            <pc:docMk/>
            <pc:sldMk cId="563661279" sldId="475"/>
            <ac:picMk id="2" creationId="{063EAC3C-279D-1FF0-A72A-84055347C30F}"/>
          </ac:picMkLst>
        </pc:picChg>
        <pc:picChg chg="add mod">
          <ac:chgData name="Natasha Mosley" userId="78076c4c41bde16f" providerId="Windows Live" clId="Web-{A4337D18-D6CB-B269-8392-9D544D0B42AD}" dt="2025-08-30T19:18:40.792" v="91" actId="14100"/>
          <ac:picMkLst>
            <pc:docMk/>
            <pc:sldMk cId="563661279" sldId="475"/>
            <ac:picMk id="3" creationId="{84FD4369-BF63-98BC-213C-784C9EAC9811}"/>
          </ac:picMkLst>
        </pc:picChg>
      </pc:sldChg>
      <pc:sldChg chg="modSp">
        <pc:chgData name="Natasha Mosley" userId="78076c4c41bde16f" providerId="Windows Live" clId="Web-{A4337D18-D6CB-B269-8392-9D544D0B42AD}" dt="2025-08-30T19:05:00.233" v="9" actId="20577"/>
        <pc:sldMkLst>
          <pc:docMk/>
          <pc:sldMk cId="1184839594" sldId="484"/>
        </pc:sldMkLst>
        <pc:spChg chg="mod">
          <ac:chgData name="Natasha Mosley" userId="78076c4c41bde16f" providerId="Windows Live" clId="Web-{A4337D18-D6CB-B269-8392-9D544D0B42AD}" dt="2025-08-30T19:05:00.233" v="9" actId="20577"/>
          <ac:spMkLst>
            <pc:docMk/>
            <pc:sldMk cId="1184839594" sldId="484"/>
            <ac:spMk id="2" creationId="{65CD3922-B2DE-7932-7673-8D99FE045FDA}"/>
          </ac:spMkLst>
        </pc:spChg>
      </pc:sldChg>
      <pc:sldChg chg="addSp modSp add ord replId">
        <pc:chgData name="Natasha Mosley" userId="78076c4c41bde16f" providerId="Windows Live" clId="Web-{A4337D18-D6CB-B269-8392-9D544D0B42AD}" dt="2025-08-30T19:21:43.246" v="153" actId="14100"/>
        <pc:sldMkLst>
          <pc:docMk/>
          <pc:sldMk cId="1447162056" sldId="485"/>
        </pc:sldMkLst>
        <pc:spChg chg="mod">
          <ac:chgData name="Natasha Mosley" userId="78076c4c41bde16f" providerId="Windows Live" clId="Web-{A4337D18-D6CB-B269-8392-9D544D0B42AD}" dt="2025-08-30T19:21:12.198" v="145" actId="20577"/>
          <ac:spMkLst>
            <pc:docMk/>
            <pc:sldMk cId="1447162056" sldId="485"/>
            <ac:spMk id="2" creationId="{CDB34424-7B5F-00A8-640C-43CB74BE2CB9}"/>
          </ac:spMkLst>
        </pc:spChg>
        <pc:picChg chg="add mod">
          <ac:chgData name="Natasha Mosley" userId="78076c4c41bde16f" providerId="Windows Live" clId="Web-{A4337D18-D6CB-B269-8392-9D544D0B42AD}" dt="2025-08-30T19:21:19.214" v="149" actId="1076"/>
          <ac:picMkLst>
            <pc:docMk/>
            <pc:sldMk cId="1447162056" sldId="485"/>
            <ac:picMk id="4" creationId="{39D831D2-E94D-92F6-93D0-0A8D89C33101}"/>
          </ac:picMkLst>
        </pc:picChg>
        <pc:picChg chg="add mod">
          <ac:chgData name="Natasha Mosley" userId="78076c4c41bde16f" providerId="Windows Live" clId="Web-{A4337D18-D6CB-B269-8392-9D544D0B42AD}" dt="2025-08-30T19:21:43.246" v="153" actId="14100"/>
          <ac:picMkLst>
            <pc:docMk/>
            <pc:sldMk cId="1447162056" sldId="485"/>
            <ac:picMk id="5" creationId="{0C67593D-D8E7-1A21-ECB6-56F867913BF9}"/>
          </ac:picMkLst>
        </pc:picChg>
      </pc:sldChg>
      <pc:sldChg chg="addSp delSp modSp add replId">
        <pc:chgData name="Natasha Mosley" userId="78076c4c41bde16f" providerId="Windows Live" clId="Web-{A4337D18-D6CB-B269-8392-9D544D0B42AD}" dt="2025-08-30T19:44:24.400" v="349" actId="20577"/>
        <pc:sldMkLst>
          <pc:docMk/>
          <pc:sldMk cId="3641260003" sldId="486"/>
        </pc:sldMkLst>
        <pc:spChg chg="mod">
          <ac:chgData name="Natasha Mosley" userId="78076c4c41bde16f" providerId="Windows Live" clId="Web-{A4337D18-D6CB-B269-8392-9D544D0B42AD}" dt="2025-08-30T19:44:24.400" v="349" actId="20577"/>
          <ac:spMkLst>
            <pc:docMk/>
            <pc:sldMk cId="3641260003" sldId="486"/>
            <ac:spMk id="2" creationId="{B6F63F0C-B125-CF44-5B5F-462E6CB8C511}"/>
          </ac:spMkLst>
        </pc:spChg>
        <pc:spChg chg="mod">
          <ac:chgData name="Natasha Mosley" userId="78076c4c41bde16f" providerId="Windows Live" clId="Web-{A4337D18-D6CB-B269-8392-9D544D0B42AD}" dt="2025-08-30T19:21:54.294" v="164" actId="20577"/>
          <ac:spMkLst>
            <pc:docMk/>
            <pc:sldMk cId="3641260003" sldId="486"/>
            <ac:spMk id="3" creationId="{CA8FC41E-E8AA-8F11-A9F1-563D85C23627}"/>
          </ac:spMkLst>
        </pc:spChg>
        <pc:picChg chg="del">
          <ac:chgData name="Natasha Mosley" userId="78076c4c41bde16f" providerId="Windows Live" clId="Web-{A4337D18-D6CB-B269-8392-9D544D0B42AD}" dt="2025-08-30T19:21:55.778" v="165"/>
          <ac:picMkLst>
            <pc:docMk/>
            <pc:sldMk cId="3641260003" sldId="486"/>
            <ac:picMk id="4" creationId="{5E404DCC-22EF-F04F-0374-00FA154F4A75}"/>
          </ac:picMkLst>
        </pc:picChg>
        <pc:picChg chg="del">
          <ac:chgData name="Natasha Mosley" userId="78076c4c41bde16f" providerId="Windows Live" clId="Web-{A4337D18-D6CB-B269-8392-9D544D0B42AD}" dt="2025-08-30T19:21:57.294" v="166"/>
          <ac:picMkLst>
            <pc:docMk/>
            <pc:sldMk cId="3641260003" sldId="486"/>
            <ac:picMk id="5" creationId="{8FBD9330-7A1B-451D-A609-774637B36CC5}"/>
          </ac:picMkLst>
        </pc:picChg>
        <pc:picChg chg="add mod">
          <ac:chgData name="Natasha Mosley" userId="78076c4c41bde16f" providerId="Windows Live" clId="Web-{A4337D18-D6CB-B269-8392-9D544D0B42AD}" dt="2025-08-30T19:29:14.884" v="274" actId="1076"/>
          <ac:picMkLst>
            <pc:docMk/>
            <pc:sldMk cId="3641260003" sldId="486"/>
            <ac:picMk id="6" creationId="{6B3DDB1E-8338-2A5B-F9D3-80A9CB97EBC8}"/>
          </ac:picMkLst>
        </pc:picChg>
      </pc:sldChg>
      <pc:sldChg chg="delSp modSp add replId">
        <pc:chgData name="Natasha Mosley" userId="78076c4c41bde16f" providerId="Windows Live" clId="Web-{A4337D18-D6CB-B269-8392-9D544D0B42AD}" dt="2025-08-30T19:47:20.526" v="516" actId="1076"/>
        <pc:sldMkLst>
          <pc:docMk/>
          <pc:sldMk cId="131259343" sldId="487"/>
        </pc:sldMkLst>
        <pc:spChg chg="mod">
          <ac:chgData name="Natasha Mosley" userId="78076c4c41bde16f" providerId="Windows Live" clId="Web-{A4337D18-D6CB-B269-8392-9D544D0B42AD}" dt="2025-08-30T19:47:20.526" v="516" actId="1076"/>
          <ac:spMkLst>
            <pc:docMk/>
            <pc:sldMk cId="131259343" sldId="487"/>
            <ac:spMk id="2" creationId="{27546A69-5CE3-BFC9-7A8E-8D4ACADB6464}"/>
          </ac:spMkLst>
        </pc:spChg>
        <pc:spChg chg="mod">
          <ac:chgData name="Natasha Mosley" userId="78076c4c41bde16f" providerId="Windows Live" clId="Web-{A4337D18-D6CB-B269-8392-9D544D0B42AD}" dt="2025-08-30T19:45:46.588" v="430" actId="20577"/>
          <ac:spMkLst>
            <pc:docMk/>
            <pc:sldMk cId="131259343" sldId="487"/>
            <ac:spMk id="3" creationId="{3409C8F8-E7BE-D317-B8D4-AB641C0E4CDD}"/>
          </ac:spMkLst>
        </pc:spChg>
        <pc:picChg chg="del">
          <ac:chgData name="Natasha Mosley" userId="78076c4c41bde16f" providerId="Windows Live" clId="Web-{A4337D18-D6CB-B269-8392-9D544D0B42AD}" dt="2025-08-30T19:30:07.510" v="304"/>
          <ac:picMkLst>
            <pc:docMk/>
            <pc:sldMk cId="131259343" sldId="487"/>
            <ac:picMk id="6" creationId="{BB6FE8F4-4F11-E013-5C74-01EE0ABD8991}"/>
          </ac:picMkLst>
        </pc:picChg>
      </pc:sldChg>
      <pc:sldChg chg="modSp add replId">
        <pc:chgData name="Natasha Mosley" userId="78076c4c41bde16f" providerId="Windows Live" clId="Web-{A4337D18-D6CB-B269-8392-9D544D0B42AD}" dt="2025-08-30T19:50:13.013" v="622" actId="1076"/>
        <pc:sldMkLst>
          <pc:docMk/>
          <pc:sldMk cId="739439873" sldId="488"/>
        </pc:sldMkLst>
        <pc:spChg chg="mod">
          <ac:chgData name="Natasha Mosley" userId="78076c4c41bde16f" providerId="Windows Live" clId="Web-{A4337D18-D6CB-B269-8392-9D544D0B42AD}" dt="2025-08-30T19:50:13.013" v="622" actId="1076"/>
          <ac:spMkLst>
            <pc:docMk/>
            <pc:sldMk cId="739439873" sldId="488"/>
            <ac:spMk id="2" creationId="{8713CB2F-1E39-02CE-9DAE-76EB2C2056DB}"/>
          </ac:spMkLst>
        </pc:spChg>
        <pc:spChg chg="mod">
          <ac:chgData name="Natasha Mosley" userId="78076c4c41bde16f" providerId="Windows Live" clId="Web-{A4337D18-D6CB-B269-8392-9D544D0B42AD}" dt="2025-08-30T19:46:20.494" v="448" actId="20577"/>
          <ac:spMkLst>
            <pc:docMk/>
            <pc:sldMk cId="739439873" sldId="488"/>
            <ac:spMk id="3" creationId="{E2B29D23-19E0-744C-1269-C2220272AEED}"/>
          </ac:spMkLst>
        </pc:spChg>
      </pc:sldChg>
      <pc:sldChg chg="modSp add replId">
        <pc:chgData name="Natasha Mosley" userId="78076c4c41bde16f" providerId="Windows Live" clId="Web-{A4337D18-D6CB-B269-8392-9D544D0B42AD}" dt="2025-08-30T20:02:24.234" v="729" actId="20577"/>
        <pc:sldMkLst>
          <pc:docMk/>
          <pc:sldMk cId="1335383403" sldId="489"/>
        </pc:sldMkLst>
        <pc:spChg chg="mod">
          <ac:chgData name="Natasha Mosley" userId="78076c4c41bde16f" providerId="Windows Live" clId="Web-{A4337D18-D6CB-B269-8392-9D544D0B42AD}" dt="2025-08-30T20:02:24.234" v="729" actId="20577"/>
          <ac:spMkLst>
            <pc:docMk/>
            <pc:sldMk cId="1335383403" sldId="489"/>
            <ac:spMk id="2" creationId="{F1407C6D-1BB5-2085-B09A-4CE3DF664EFC}"/>
          </ac:spMkLst>
        </pc:spChg>
        <pc:spChg chg="mod">
          <ac:chgData name="Natasha Mosley" userId="78076c4c41bde16f" providerId="Windows Live" clId="Web-{A4337D18-D6CB-B269-8392-9D544D0B42AD}" dt="2025-08-30T19:50:39.951" v="640" actId="20577"/>
          <ac:spMkLst>
            <pc:docMk/>
            <pc:sldMk cId="1335383403" sldId="489"/>
            <ac:spMk id="3" creationId="{4A1327A3-5B5C-02AF-DE54-15F439760D8F}"/>
          </ac:spMkLst>
        </pc:spChg>
      </pc:sldChg>
      <pc:sldChg chg="addSp modSp add replId">
        <pc:chgData name="Natasha Mosley" userId="78076c4c41bde16f" providerId="Windows Live" clId="Web-{A4337D18-D6CB-B269-8392-9D544D0B42AD}" dt="2025-08-30T20:07:58.938" v="909" actId="20577"/>
        <pc:sldMkLst>
          <pc:docMk/>
          <pc:sldMk cId="3758198304" sldId="490"/>
        </pc:sldMkLst>
        <pc:spChg chg="mod">
          <ac:chgData name="Natasha Mosley" userId="78076c4c41bde16f" providerId="Windows Live" clId="Web-{A4337D18-D6CB-B269-8392-9D544D0B42AD}" dt="2025-08-30T20:03:54.578" v="859" actId="1076"/>
          <ac:spMkLst>
            <pc:docMk/>
            <pc:sldMk cId="3758198304" sldId="490"/>
            <ac:spMk id="2" creationId="{E86271E3-3818-67F7-3B64-84A7007B7116}"/>
          </ac:spMkLst>
        </pc:spChg>
        <pc:spChg chg="mod">
          <ac:chgData name="Natasha Mosley" userId="78076c4c41bde16f" providerId="Windows Live" clId="Web-{A4337D18-D6CB-B269-8392-9D544D0B42AD}" dt="2025-08-30T20:07:58.938" v="909" actId="20577"/>
          <ac:spMkLst>
            <pc:docMk/>
            <pc:sldMk cId="3758198304" sldId="490"/>
            <ac:spMk id="3" creationId="{5CE1EE1F-5B2D-16DB-562F-44234EEAC1D6}"/>
          </ac:spMkLst>
        </pc:spChg>
        <pc:picChg chg="add mod">
          <ac:chgData name="Natasha Mosley" userId="78076c4c41bde16f" providerId="Windows Live" clId="Web-{A4337D18-D6CB-B269-8392-9D544D0B42AD}" dt="2025-08-30T20:02:37.452" v="733" actId="1076"/>
          <ac:picMkLst>
            <pc:docMk/>
            <pc:sldMk cId="3758198304" sldId="490"/>
            <ac:picMk id="4" creationId="{B4F607B5-F987-24DD-5660-61B6E0017877}"/>
          </ac:picMkLst>
        </pc:picChg>
      </pc:sldChg>
      <pc:sldChg chg="modSp add replId">
        <pc:chgData name="Natasha Mosley" userId="78076c4c41bde16f" providerId="Windows Live" clId="Web-{A4337D18-D6CB-B269-8392-9D544D0B42AD}" dt="2025-08-30T20:07:18.516" v="906" actId="1076"/>
        <pc:sldMkLst>
          <pc:docMk/>
          <pc:sldMk cId="4194992423" sldId="491"/>
        </pc:sldMkLst>
        <pc:spChg chg="mod">
          <ac:chgData name="Natasha Mosley" userId="78076c4c41bde16f" providerId="Windows Live" clId="Web-{A4337D18-D6CB-B269-8392-9D544D0B42AD}" dt="2025-08-30T20:07:18.516" v="906" actId="1076"/>
          <ac:spMkLst>
            <pc:docMk/>
            <pc:sldMk cId="4194992423" sldId="491"/>
            <ac:spMk id="2" creationId="{2D2DEA22-502F-29AF-EE6D-B6C48D7BBFC8}"/>
          </ac:spMkLst>
        </pc:spChg>
        <pc:spChg chg="mod">
          <ac:chgData name="Natasha Mosley" userId="78076c4c41bde16f" providerId="Windows Live" clId="Web-{A4337D18-D6CB-B269-8392-9D544D0B42AD}" dt="2025-08-30T20:07:15.313" v="905" actId="20577"/>
          <ac:spMkLst>
            <pc:docMk/>
            <pc:sldMk cId="4194992423" sldId="491"/>
            <ac:spMk id="3" creationId="{AFF4D48F-1CEB-CA68-3846-29965D337C3E}"/>
          </ac:spMkLst>
        </pc:spChg>
      </pc:sldChg>
    </pc:docChg>
  </pc:docChgLst>
  <pc:docChgLst>
    <pc:chgData name="Natasha Mosley" userId="78076c4c41bde16f" providerId="Windows Live" clId="Web-{8956DAB9-6120-4B8A-3374-E0AF042AF93C}"/>
    <pc:docChg chg="sldOrd">
      <pc:chgData name="Natasha Mosley" userId="78076c4c41bde16f" providerId="Windows Live" clId="Web-{8956DAB9-6120-4B8A-3374-E0AF042AF93C}" dt="2025-03-14T18:17:00.542" v="0"/>
      <pc:docMkLst>
        <pc:docMk/>
      </pc:docMkLst>
      <pc:sldChg chg="ord">
        <pc:chgData name="Natasha Mosley" userId="78076c4c41bde16f" providerId="Windows Live" clId="Web-{8956DAB9-6120-4B8A-3374-E0AF042AF93C}" dt="2025-03-14T18:17:00.542" v="0"/>
        <pc:sldMkLst>
          <pc:docMk/>
          <pc:sldMk cId="412094191" sldId="417"/>
        </pc:sldMkLst>
      </pc:sldChg>
    </pc:docChg>
  </pc:docChgLst>
  <pc:docChgLst>
    <pc:chgData clId="Web-{6978B017-1740-704D-A4D6-D053BEB2967B}"/>
    <pc:docChg chg="modSld">
      <pc:chgData name="" userId="" providerId="" clId="Web-{6978B017-1740-704D-A4D6-D053BEB2967B}" dt="2025-03-14T12:58:25.121" v="1"/>
      <pc:docMkLst>
        <pc:docMk/>
      </pc:docMkLst>
    </pc:docChg>
  </pc:docChgLst>
  <pc:docChgLst>
    <pc:chgData name="Deborah Marques" userId="16e901ebd3769137" providerId="Windows Live" clId="Web-{73B767D8-CCA1-44A1-A17D-6961D199C096}"/>
    <pc:docChg chg="modSld">
      <pc:chgData name="Deborah Marques" userId="16e901ebd3769137" providerId="Windows Live" clId="Web-{73B767D8-CCA1-44A1-A17D-6961D199C096}" dt="2024-10-22T12:46:19.437" v="3"/>
      <pc:docMkLst>
        <pc:docMk/>
      </pc:docMkLst>
      <pc:sldChg chg="addSp delSp modSp">
        <pc:chgData name="Deborah Marques" userId="16e901ebd3769137" providerId="Windows Live" clId="Web-{73B767D8-CCA1-44A1-A17D-6961D199C096}" dt="2024-10-22T12:46:19.437" v="3"/>
        <pc:sldMkLst>
          <pc:docMk/>
          <pc:sldMk cId="975493692" sldId="378"/>
        </pc:sldMkLst>
      </pc:sldChg>
    </pc:docChg>
  </pc:docChgLst>
  <pc:docChgLst>
    <pc:chgData name="Natasha Mosley" userId="78076c4c41bde16f" providerId="Windows Live" clId="Web-{3A22D9DC-0C63-C190-CF13-BD3993419F4F}"/>
    <pc:docChg chg="modSld">
      <pc:chgData name="Natasha Mosley" userId="78076c4c41bde16f" providerId="Windows Live" clId="Web-{3A22D9DC-0C63-C190-CF13-BD3993419F4F}" dt="2025-03-27T18:47:56.448" v="1" actId="20577"/>
      <pc:docMkLst>
        <pc:docMk/>
      </pc:docMkLst>
    </pc:docChg>
  </pc:docChgLst>
  <pc:docChgLst>
    <pc:chgData name="Rafael Silva" userId="c36d68a91f75cda3" providerId="Windows Live" clId="Web-{84EF2E5F-EC89-4B89-ABE4-6291799117B3}"/>
    <pc:docChg chg="delSld modSld">
      <pc:chgData name="Rafael Silva" userId="c36d68a91f75cda3" providerId="Windows Live" clId="Web-{84EF2E5F-EC89-4B89-ABE4-6291799117B3}" dt="2025-03-27T22:19:21.822" v="26" actId="20577"/>
      <pc:docMkLst>
        <pc:docMk/>
      </pc:docMkLst>
      <pc:sldChg chg="modSp">
        <pc:chgData name="Rafael Silva" userId="c36d68a91f75cda3" providerId="Windows Live" clId="Web-{84EF2E5F-EC89-4B89-ABE4-6291799117B3}" dt="2025-03-27T22:19:21.822" v="26" actId="20577"/>
        <pc:sldMkLst>
          <pc:docMk/>
          <pc:sldMk cId="4057752684" sldId="419"/>
        </pc:sldMkLst>
      </pc:sldChg>
      <pc:sldChg chg="del">
        <pc:chgData name="Rafael Silva" userId="c36d68a91f75cda3" providerId="Windows Live" clId="Web-{84EF2E5F-EC89-4B89-ABE4-6291799117B3}" dt="2025-03-27T22:18:10.195" v="0"/>
        <pc:sldMkLst>
          <pc:docMk/>
          <pc:sldMk cId="2339454835" sldId="422"/>
        </pc:sldMkLst>
      </pc:sldChg>
      <pc:sldChg chg="del">
        <pc:chgData name="Rafael Silva" userId="c36d68a91f75cda3" providerId="Windows Live" clId="Web-{84EF2E5F-EC89-4B89-ABE4-6291799117B3}" dt="2025-03-27T22:18:31.977" v="1"/>
        <pc:sldMkLst>
          <pc:docMk/>
          <pc:sldMk cId="488044070" sldId="423"/>
        </pc:sldMkLst>
      </pc:sldChg>
    </pc:docChg>
  </pc:docChgLst>
  <pc:docChgLst>
    <pc:chgData name="Natasha Mosley" userId="78076c4c41bde16f" providerId="Windows Live" clId="Web-{7E278EE5-B4EB-C205-87E1-76DC46E68545}"/>
    <pc:docChg chg="addSld delSld modSld sldOrd">
      <pc:chgData name="Natasha Mosley" userId="78076c4c41bde16f" providerId="Windows Live" clId="Web-{7E278EE5-B4EB-C205-87E1-76DC46E68545}" dt="2025-08-10T15:28:58.640" v="1279" actId="20577"/>
      <pc:docMkLst>
        <pc:docMk/>
      </pc:docMkLst>
      <pc:sldChg chg="addSp delSp modSp">
        <pc:chgData name="Natasha Mosley" userId="78076c4c41bde16f" providerId="Windows Live" clId="Web-{7E278EE5-B4EB-C205-87E1-76DC46E68545}" dt="2025-08-10T15:15:21.738" v="1101" actId="1076"/>
        <pc:sldMkLst>
          <pc:docMk/>
          <pc:sldMk cId="3541460921" sldId="402"/>
        </pc:sldMkLst>
      </pc:sldChg>
      <pc:sldChg chg="modSp del">
        <pc:chgData name="Natasha Mosley" userId="78076c4c41bde16f" providerId="Windows Live" clId="Web-{7E278EE5-B4EB-C205-87E1-76DC46E68545}" dt="2025-08-10T14:28:03.808" v="555"/>
        <pc:sldMkLst>
          <pc:docMk/>
          <pc:sldMk cId="3544366165" sldId="446"/>
        </pc:sldMkLst>
      </pc:sldChg>
      <pc:sldChg chg="delSp modSp">
        <pc:chgData name="Natasha Mosley" userId="78076c4c41bde16f" providerId="Windows Live" clId="Web-{7E278EE5-B4EB-C205-87E1-76DC46E68545}" dt="2025-08-10T14:31:27.426" v="621" actId="20577"/>
        <pc:sldMkLst>
          <pc:docMk/>
          <pc:sldMk cId="1995833480" sldId="448"/>
        </pc:sldMkLst>
      </pc:sldChg>
      <pc:sldChg chg="addSp delSp modSp">
        <pc:chgData name="Natasha Mosley" userId="78076c4c41bde16f" providerId="Windows Live" clId="Web-{7E278EE5-B4EB-C205-87E1-76DC46E68545}" dt="2025-08-10T14:18:18.238" v="209" actId="14100"/>
        <pc:sldMkLst>
          <pc:docMk/>
          <pc:sldMk cId="1586146903" sldId="451"/>
        </pc:sldMkLst>
      </pc:sldChg>
      <pc:sldChg chg="del">
        <pc:chgData name="Natasha Mosley" userId="78076c4c41bde16f" providerId="Windows Live" clId="Web-{7E278EE5-B4EB-C205-87E1-76DC46E68545}" dt="2025-08-10T14:52:36.381" v="839"/>
        <pc:sldMkLst>
          <pc:docMk/>
          <pc:sldMk cId="3100839798" sldId="454"/>
        </pc:sldMkLst>
      </pc:sldChg>
      <pc:sldChg chg="del">
        <pc:chgData name="Natasha Mosley" userId="78076c4c41bde16f" providerId="Windows Live" clId="Web-{7E278EE5-B4EB-C205-87E1-76DC46E68545}" dt="2025-08-10T14:19:39.958" v="246"/>
        <pc:sldMkLst>
          <pc:docMk/>
          <pc:sldMk cId="2922682639" sldId="458"/>
        </pc:sldMkLst>
      </pc:sldChg>
      <pc:sldChg chg="modSp del">
        <pc:chgData name="Natasha Mosley" userId="78076c4c41bde16f" providerId="Windows Live" clId="Web-{7E278EE5-B4EB-C205-87E1-76DC46E68545}" dt="2025-08-10T14:20:20.774" v="280"/>
        <pc:sldMkLst>
          <pc:docMk/>
          <pc:sldMk cId="1108331819" sldId="459"/>
        </pc:sldMkLst>
      </pc:sldChg>
      <pc:sldChg chg="del">
        <pc:chgData name="Natasha Mosley" userId="78076c4c41bde16f" providerId="Windows Live" clId="Web-{7E278EE5-B4EB-C205-87E1-76DC46E68545}" dt="2025-08-10T14:27:52.511" v="551"/>
        <pc:sldMkLst>
          <pc:docMk/>
          <pc:sldMk cId="2082086266" sldId="460"/>
        </pc:sldMkLst>
      </pc:sldChg>
      <pc:sldChg chg="del">
        <pc:chgData name="Natasha Mosley" userId="78076c4c41bde16f" providerId="Windows Live" clId="Web-{7E278EE5-B4EB-C205-87E1-76DC46E68545}" dt="2025-08-10T14:20:29.092" v="282"/>
        <pc:sldMkLst>
          <pc:docMk/>
          <pc:sldMk cId="1617855093" sldId="461"/>
        </pc:sldMkLst>
      </pc:sldChg>
      <pc:sldChg chg="addSp delSp modSp">
        <pc:chgData name="Natasha Mosley" userId="78076c4c41bde16f" providerId="Windows Live" clId="Web-{7E278EE5-B4EB-C205-87E1-76DC46E68545}" dt="2025-08-10T14:51:00.657" v="794" actId="20577"/>
        <pc:sldMkLst>
          <pc:docMk/>
          <pc:sldMk cId="3865709467" sldId="462"/>
        </pc:sldMkLst>
        <pc:spChg chg="mod">
          <ac:chgData name="Natasha Mosley" userId="78076c4c41bde16f" providerId="Windows Live" clId="Web-{7E278EE5-B4EB-C205-87E1-76DC46E68545}" dt="2025-08-10T14:50:25.402" v="788" actId="20577"/>
          <ac:spMkLst>
            <pc:docMk/>
            <pc:sldMk cId="3865709467" sldId="462"/>
            <ac:spMk id="3" creationId="{AB4258AF-6E07-8C88-BA93-5B642FC7CEB5}"/>
          </ac:spMkLst>
        </pc:spChg>
      </pc:sldChg>
      <pc:sldChg chg="addSp delSp modSp">
        <pc:chgData name="Natasha Mosley" userId="78076c4c41bde16f" providerId="Windows Live" clId="Web-{7E278EE5-B4EB-C205-87E1-76DC46E68545}" dt="2025-08-10T15:28:58.640" v="1279" actId="20577"/>
        <pc:sldMkLst>
          <pc:docMk/>
          <pc:sldMk cId="1249618260" sldId="463"/>
        </pc:sldMkLst>
      </pc:sldChg>
      <pc:sldChg chg="del">
        <pc:chgData name="Natasha Mosley" userId="78076c4c41bde16f" providerId="Windows Live" clId="Web-{7E278EE5-B4EB-C205-87E1-76DC46E68545}" dt="2025-08-10T14:52:34.412" v="838"/>
        <pc:sldMkLst>
          <pc:docMk/>
          <pc:sldMk cId="2449233118" sldId="464"/>
        </pc:sldMkLst>
      </pc:sldChg>
      <pc:sldChg chg="addSp modSp">
        <pc:chgData name="Natasha Mosley" userId="78076c4c41bde16f" providerId="Windows Live" clId="Web-{7E278EE5-B4EB-C205-87E1-76DC46E68545}" dt="2025-08-10T14:51:57.114" v="827" actId="14100"/>
        <pc:sldMkLst>
          <pc:docMk/>
          <pc:sldMk cId="1457933710" sldId="465"/>
        </pc:sldMkLst>
      </pc:sldChg>
      <pc:sldChg chg="delSp modSp">
        <pc:chgData name="Natasha Mosley" userId="78076c4c41bde16f" providerId="Windows Live" clId="Web-{7E278EE5-B4EB-C205-87E1-76DC46E68545}" dt="2025-08-10T14:52:29.568" v="835"/>
        <pc:sldMkLst>
          <pc:docMk/>
          <pc:sldMk cId="4293995664" sldId="466"/>
        </pc:sldMkLst>
      </pc:sldChg>
      <pc:sldChg chg="delSp modSp">
        <pc:chgData name="Natasha Mosley" userId="78076c4c41bde16f" providerId="Windows Live" clId="Web-{7E278EE5-B4EB-C205-87E1-76DC46E68545}" dt="2025-08-10T14:52:38.959" v="841"/>
        <pc:sldMkLst>
          <pc:docMk/>
          <pc:sldMk cId="3847452126" sldId="467"/>
        </pc:sldMkLst>
      </pc:sldChg>
      <pc:sldChg chg="del">
        <pc:chgData name="Natasha Mosley" userId="78076c4c41bde16f" providerId="Windows Live" clId="Web-{7E278EE5-B4EB-C205-87E1-76DC46E68545}" dt="2025-08-10T14:52:37.740" v="840"/>
        <pc:sldMkLst>
          <pc:docMk/>
          <pc:sldMk cId="3111388216" sldId="468"/>
        </pc:sldMkLst>
      </pc:sldChg>
      <pc:sldChg chg="delSp modSp">
        <pc:chgData name="Natasha Mosley" userId="78076c4c41bde16f" providerId="Windows Live" clId="Web-{7E278EE5-B4EB-C205-87E1-76DC46E68545}" dt="2025-08-10T15:04:41.110" v="844"/>
        <pc:sldMkLst>
          <pc:docMk/>
          <pc:sldMk cId="2536913929" sldId="469"/>
        </pc:sldMkLst>
      </pc:sldChg>
      <pc:sldChg chg="addSp modSp ord">
        <pc:chgData name="Natasha Mosley" userId="78076c4c41bde16f" providerId="Windows Live" clId="Web-{7E278EE5-B4EB-C205-87E1-76DC46E68545}" dt="2025-08-10T14:07:27.938" v="80" actId="20577"/>
        <pc:sldMkLst>
          <pc:docMk/>
          <pc:sldMk cId="3337735809" sldId="470"/>
        </pc:sldMkLst>
        <pc:spChg chg="mod">
          <ac:chgData name="Natasha Mosley" userId="78076c4c41bde16f" providerId="Windows Live" clId="Web-{7E278EE5-B4EB-C205-87E1-76DC46E68545}" dt="2025-08-10T14:07:27.938" v="80" actId="20577"/>
          <ac:spMkLst>
            <pc:docMk/>
            <pc:sldMk cId="3337735809" sldId="470"/>
            <ac:spMk id="3" creationId="{5C63F9E4-E0D1-E419-D751-A614FC6D7502}"/>
          </ac:spMkLst>
        </pc:spChg>
        <pc:spChg chg="add mod">
          <ac:chgData name="Natasha Mosley" userId="78076c4c41bde16f" providerId="Windows Live" clId="Web-{7E278EE5-B4EB-C205-87E1-76DC46E68545}" dt="2025-08-10T14:07:21.438" v="77" actId="20577"/>
          <ac:spMkLst>
            <pc:docMk/>
            <pc:sldMk cId="3337735809" sldId="470"/>
            <ac:spMk id="4" creationId="{E5119E26-1D89-1F64-A567-E3D39BB65FA7}"/>
          </ac:spMkLst>
        </pc:spChg>
      </pc:sldChg>
      <pc:sldChg chg="delSp modSp add replId">
        <pc:chgData name="Natasha Mosley" userId="78076c4c41bde16f" providerId="Windows Live" clId="Web-{7E278EE5-B4EB-C205-87E1-76DC46E68545}" dt="2025-08-10T14:09:51.412" v="123" actId="20577"/>
        <pc:sldMkLst>
          <pc:docMk/>
          <pc:sldMk cId="2514860799" sldId="471"/>
        </pc:sldMkLst>
        <pc:spChg chg="mod">
          <ac:chgData name="Natasha Mosley" userId="78076c4c41bde16f" providerId="Windows Live" clId="Web-{7E278EE5-B4EB-C205-87E1-76DC46E68545}" dt="2025-08-10T14:09:51.412" v="123" actId="20577"/>
          <ac:spMkLst>
            <pc:docMk/>
            <pc:sldMk cId="2514860799" sldId="471"/>
            <ac:spMk id="4" creationId="{D5D0D05C-304B-3295-A404-33A765549ADB}"/>
          </ac:spMkLst>
        </pc:spChg>
      </pc:sldChg>
      <pc:sldChg chg="modSp add ord replId">
        <pc:chgData name="Natasha Mosley" userId="78076c4c41bde16f" providerId="Windows Live" clId="Web-{7E278EE5-B4EB-C205-87E1-76DC46E68545}" dt="2025-08-10T15:25:59.287" v="1237" actId="1076"/>
        <pc:sldMkLst>
          <pc:docMk/>
          <pc:sldMk cId="1243051741" sldId="472"/>
        </pc:sldMkLst>
        <pc:spChg chg="mod">
          <ac:chgData name="Natasha Mosley" userId="78076c4c41bde16f" providerId="Windows Live" clId="Web-{7E278EE5-B4EB-C205-87E1-76DC46E68545}" dt="2025-08-10T15:25:59.287" v="1237" actId="1076"/>
          <ac:spMkLst>
            <pc:docMk/>
            <pc:sldMk cId="1243051741" sldId="472"/>
            <ac:spMk id="2" creationId="{8F0D8251-FA1B-4C88-D47C-8659DE97C834}"/>
          </ac:spMkLst>
        </pc:spChg>
      </pc:sldChg>
      <pc:sldChg chg="add del">
        <pc:chgData name="Natasha Mosley" userId="78076c4c41bde16f" providerId="Windows Live" clId="Web-{7E278EE5-B4EB-C205-87E1-76DC46E68545}" dt="2025-08-10T14:28:06.199" v="556"/>
        <pc:sldMkLst>
          <pc:docMk/>
          <pc:sldMk cId="2082086266" sldId="472"/>
        </pc:sldMkLst>
      </pc:sldChg>
      <pc:sldChg chg="add del">
        <pc:chgData name="Natasha Mosley" userId="78076c4c41bde16f" providerId="Windows Live" clId="Web-{7E278EE5-B4EB-C205-87E1-76DC46E68545}" dt="2025-08-10T14:28:07.746" v="557"/>
        <pc:sldMkLst>
          <pc:docMk/>
          <pc:sldMk cId="3532365037" sldId="473"/>
        </pc:sldMkLst>
      </pc:sldChg>
    </pc:docChg>
  </pc:docChgLst>
  <pc:docChgLst>
    <pc:chgData name="Natasha Mosley" userId="78076c4c41bde16f" providerId="Windows Live" clId="Web-{B9557D59-9DF4-F026-7644-EE9D66DFB41E}"/>
    <pc:docChg chg="addSld modSld">
      <pc:chgData name="Natasha Mosley" userId="78076c4c41bde16f" providerId="Windows Live" clId="Web-{B9557D59-9DF4-F026-7644-EE9D66DFB41E}" dt="2025-04-17T16:50:06.680" v="661"/>
      <pc:docMkLst>
        <pc:docMk/>
      </pc:docMkLst>
      <pc:sldChg chg="modSp">
        <pc:chgData name="Natasha Mosley" userId="78076c4c41bde16f" providerId="Windows Live" clId="Web-{B9557D59-9DF4-F026-7644-EE9D66DFB41E}" dt="2025-04-17T16:28:59.990" v="213" actId="20577"/>
        <pc:sldMkLst>
          <pc:docMk/>
          <pc:sldMk cId="2186944807" sldId="374"/>
        </pc:sldMkLst>
      </pc:sldChg>
      <pc:sldChg chg="addSp modSp">
        <pc:chgData name="Natasha Mosley" userId="78076c4c41bde16f" providerId="Windows Live" clId="Web-{B9557D59-9DF4-F026-7644-EE9D66DFB41E}" dt="2025-04-17T16:25:03.590" v="92" actId="1076"/>
        <pc:sldMkLst>
          <pc:docMk/>
          <pc:sldMk cId="438292033" sldId="375"/>
        </pc:sldMkLst>
      </pc:sldChg>
      <pc:sldChg chg="addSp delSp modSp delAnim">
        <pc:chgData name="Natasha Mosley" userId="78076c4c41bde16f" providerId="Windows Live" clId="Web-{B9557D59-9DF4-F026-7644-EE9D66DFB41E}" dt="2025-04-17T16:50:06.680" v="661"/>
        <pc:sldMkLst>
          <pc:docMk/>
          <pc:sldMk cId="3541460921" sldId="402"/>
        </pc:sldMkLst>
      </pc:sldChg>
      <pc:sldChg chg="modSp">
        <pc:chgData name="Natasha Mosley" userId="78076c4c41bde16f" providerId="Windows Live" clId="Web-{B9557D59-9DF4-F026-7644-EE9D66DFB41E}" dt="2025-04-17T16:31:47.564" v="327" actId="20577"/>
        <pc:sldMkLst>
          <pc:docMk/>
          <pc:sldMk cId="4057752684" sldId="419"/>
        </pc:sldMkLst>
      </pc:sldChg>
      <pc:sldChg chg="addSp delSp modSp">
        <pc:chgData name="Natasha Mosley" userId="78076c4c41bde16f" providerId="Windows Live" clId="Web-{B9557D59-9DF4-F026-7644-EE9D66DFB41E}" dt="2025-04-17T16:42:43.898" v="520" actId="20577"/>
        <pc:sldMkLst>
          <pc:docMk/>
          <pc:sldMk cId="969495743" sldId="420"/>
        </pc:sldMkLst>
      </pc:sldChg>
      <pc:sldChg chg="delSp modSp">
        <pc:chgData name="Natasha Mosley" userId="78076c4c41bde16f" providerId="Windows Live" clId="Web-{B9557D59-9DF4-F026-7644-EE9D66DFB41E}" dt="2025-04-17T16:48:49.818" v="627"/>
        <pc:sldMkLst>
          <pc:docMk/>
          <pc:sldMk cId="3861797742" sldId="427"/>
        </pc:sldMkLst>
      </pc:sldChg>
      <pc:sldChg chg="addSp modSp add replId">
        <pc:chgData name="Natasha Mosley" userId="78076c4c41bde16f" providerId="Windows Live" clId="Web-{B9557D59-9DF4-F026-7644-EE9D66DFB41E}" dt="2025-04-17T16:46:37.985" v="588" actId="20577"/>
        <pc:sldMkLst>
          <pc:docMk/>
          <pc:sldMk cId="305161041" sldId="437"/>
        </pc:sldMkLst>
      </pc:sldChg>
    </pc:docChg>
  </pc:docChgLst>
  <pc:docChgLst>
    <pc:chgData clId="Web-{A3DA3D19-FDCE-42E7-9CA5-D0B217057685}"/>
    <pc:docChg chg="modSld">
      <pc:chgData name="" userId="" providerId="" clId="Web-{A3DA3D19-FDCE-42E7-9CA5-D0B217057685}" dt="2024-03-29T21:27:16.188" v="0" actId="20577"/>
      <pc:docMkLst>
        <pc:docMk/>
      </pc:docMkLst>
    </pc:docChg>
  </pc:docChgLst>
  <pc:docChgLst>
    <pc:chgData name="Natasha Mosley" userId="78076c4c41bde16f" providerId="Windows Live" clId="Web-{B64BBB6D-4766-4639-91B9-5B6A66C5EFC4}"/>
    <pc:docChg chg="delSld modSld">
      <pc:chgData name="Natasha Mosley" userId="78076c4c41bde16f" providerId="Windows Live" clId="Web-{B64BBB6D-4766-4639-91B9-5B6A66C5EFC4}" dt="2024-03-17T21:57:49.322" v="131" actId="20577"/>
      <pc:docMkLst>
        <pc:docMk/>
      </pc:docMkLst>
      <pc:sldChg chg="modSp">
        <pc:chgData name="Natasha Mosley" userId="78076c4c41bde16f" providerId="Windows Live" clId="Web-{B64BBB6D-4766-4639-91B9-5B6A66C5EFC4}" dt="2024-03-17T21:56:26.459" v="107" actId="20577"/>
        <pc:sldMkLst>
          <pc:docMk/>
          <pc:sldMk cId="3750074906" sldId="260"/>
        </pc:sldMkLst>
      </pc:sldChg>
      <pc:sldChg chg="modSp">
        <pc:chgData name="Natasha Mosley" userId="78076c4c41bde16f" providerId="Windows Live" clId="Web-{B64BBB6D-4766-4639-91B9-5B6A66C5EFC4}" dt="2024-03-17T21:57:20.571" v="126" actId="20577"/>
        <pc:sldMkLst>
          <pc:docMk/>
          <pc:sldMk cId="2649949192" sldId="262"/>
        </pc:sldMkLst>
      </pc:sldChg>
      <pc:sldChg chg="del">
        <pc:chgData name="Natasha Mosley" userId="78076c4c41bde16f" providerId="Windows Live" clId="Web-{B64BBB6D-4766-4639-91B9-5B6A66C5EFC4}" dt="2024-03-17T21:50:25.617" v="0"/>
        <pc:sldMkLst>
          <pc:docMk/>
          <pc:sldMk cId="424546296" sldId="264"/>
        </pc:sldMkLst>
      </pc:sldChg>
      <pc:sldChg chg="modSp">
        <pc:chgData name="Natasha Mosley" userId="78076c4c41bde16f" providerId="Windows Live" clId="Web-{B64BBB6D-4766-4639-91B9-5B6A66C5EFC4}" dt="2024-03-17T21:51:43.510" v="8" actId="20577"/>
        <pc:sldMkLst>
          <pc:docMk/>
          <pc:sldMk cId="4152071820" sldId="265"/>
        </pc:sldMkLst>
      </pc:sldChg>
      <pc:sldChg chg="del">
        <pc:chgData name="Natasha Mosley" userId="78076c4c41bde16f" providerId="Windows Live" clId="Web-{B64BBB6D-4766-4639-91B9-5B6A66C5EFC4}" dt="2024-03-17T21:50:27.664" v="1"/>
        <pc:sldMkLst>
          <pc:docMk/>
          <pc:sldMk cId="1252261357" sldId="266"/>
        </pc:sldMkLst>
      </pc:sldChg>
      <pc:sldChg chg="modSp">
        <pc:chgData name="Natasha Mosley" userId="78076c4c41bde16f" providerId="Windows Live" clId="Web-{B64BBB6D-4766-4639-91B9-5B6A66C5EFC4}" dt="2024-03-17T21:50:46.415" v="3" actId="20577"/>
        <pc:sldMkLst>
          <pc:docMk/>
          <pc:sldMk cId="1649721428" sldId="267"/>
        </pc:sldMkLst>
      </pc:sldChg>
      <pc:sldChg chg="modSp">
        <pc:chgData name="Natasha Mosley" userId="78076c4c41bde16f" providerId="Windows Live" clId="Web-{B64BBB6D-4766-4639-91B9-5B6A66C5EFC4}" dt="2024-03-17T21:57:49.322" v="131" actId="20577"/>
        <pc:sldMkLst>
          <pc:docMk/>
          <pc:sldMk cId="957348779" sldId="273"/>
        </pc:sldMkLst>
      </pc:sldChg>
    </pc:docChg>
  </pc:docChgLst>
  <pc:docChgLst>
    <pc:chgData name="Natasha Mosley" userId="78076c4c41bde16f" providerId="Windows Live" clId="Web-{43DFA21D-675C-3DF4-5956-A076064210F6}"/>
    <pc:docChg chg="delSld modSld">
      <pc:chgData name="Natasha Mosley" userId="78076c4c41bde16f" providerId="Windows Live" clId="Web-{43DFA21D-675C-3DF4-5956-A076064210F6}" dt="2025-05-04T18:17:42.646" v="20" actId="20577"/>
      <pc:docMkLst>
        <pc:docMk/>
      </pc:docMkLst>
      <pc:sldChg chg="del">
        <pc:chgData name="Natasha Mosley" userId="78076c4c41bde16f" providerId="Windows Live" clId="Web-{43DFA21D-675C-3DF4-5956-A076064210F6}" dt="2025-05-04T18:17:00.130" v="0"/>
        <pc:sldMkLst>
          <pc:docMk/>
          <pc:sldMk cId="3919360132" sldId="439"/>
        </pc:sldMkLst>
      </pc:sldChg>
      <pc:sldChg chg="del">
        <pc:chgData name="Natasha Mosley" userId="78076c4c41bde16f" providerId="Windows Live" clId="Web-{43DFA21D-675C-3DF4-5956-A076064210F6}" dt="2025-05-04T18:17:02.614" v="1"/>
        <pc:sldMkLst>
          <pc:docMk/>
          <pc:sldMk cId="867475137" sldId="440"/>
        </pc:sldMkLst>
      </pc:sldChg>
    </pc:docChg>
  </pc:docChgLst>
  <pc:docChgLst>
    <pc:chgData name="Natasha Mosley" userId="78076c4c41bde16f" providerId="Windows Live" clId="Web-{BCD1577D-6B83-4E76-9DA0-2424B1ABCD29}"/>
    <pc:docChg chg="modSld">
      <pc:chgData name="Natasha Mosley" userId="78076c4c41bde16f" providerId="Windows Live" clId="Web-{BCD1577D-6B83-4E76-9DA0-2424B1ABCD29}" dt="2024-04-12T12:57:24.322" v="6" actId="20577"/>
      <pc:docMkLst>
        <pc:docMk/>
      </pc:docMkLst>
      <pc:sldChg chg="modSp">
        <pc:chgData name="Natasha Mosley" userId="78076c4c41bde16f" providerId="Windows Live" clId="Web-{BCD1577D-6B83-4E76-9DA0-2424B1ABCD29}" dt="2024-04-12T12:57:24.322" v="6" actId="20577"/>
        <pc:sldMkLst>
          <pc:docMk/>
          <pc:sldMk cId="2987566494" sldId="268"/>
        </pc:sldMkLst>
      </pc:sldChg>
    </pc:docChg>
  </pc:docChgLst>
  <pc:docChgLst>
    <pc:chgData name="Deborah Marques" userId="16e901ebd3769137" providerId="Windows Live" clId="Web-{7D9A67A8-0BEA-4786-8F9C-417559DD5957}"/>
    <pc:docChg chg="addSld modSld sldOrd">
      <pc:chgData name="Deborah Marques" userId="16e901ebd3769137" providerId="Windows Live" clId="Web-{7D9A67A8-0BEA-4786-8F9C-417559DD5957}" dt="2024-10-17T19:48:27.867" v="2266" actId="20577"/>
      <pc:docMkLst>
        <pc:docMk/>
      </pc:docMkLst>
      <pc:sldChg chg="modSp">
        <pc:chgData name="Deborah Marques" userId="16e901ebd3769137" providerId="Windows Live" clId="Web-{7D9A67A8-0BEA-4786-8F9C-417559DD5957}" dt="2024-10-17T09:55:44.644" v="17" actId="20577"/>
        <pc:sldMkLst>
          <pc:docMk/>
          <pc:sldMk cId="3267493969" sldId="319"/>
        </pc:sldMkLst>
      </pc:sldChg>
      <pc:sldChg chg="modSp">
        <pc:chgData name="Deborah Marques" userId="16e901ebd3769137" providerId="Windows Live" clId="Web-{7D9A67A8-0BEA-4786-8F9C-417559DD5957}" dt="2024-10-17T10:42:52.147" v="1436" actId="20577"/>
        <pc:sldMkLst>
          <pc:docMk/>
          <pc:sldMk cId="2029961928" sldId="323"/>
        </pc:sldMkLst>
      </pc:sldChg>
      <pc:sldChg chg="modSp">
        <pc:chgData name="Deborah Marques" userId="16e901ebd3769137" providerId="Windows Live" clId="Web-{7D9A67A8-0BEA-4786-8F9C-417559DD5957}" dt="2024-10-17T10:24:32.499" v="620" actId="20577"/>
        <pc:sldMkLst>
          <pc:docMk/>
          <pc:sldMk cId="3845771891" sldId="325"/>
        </pc:sldMkLst>
      </pc:sldChg>
      <pc:sldChg chg="modSp">
        <pc:chgData name="Deborah Marques" userId="16e901ebd3769137" providerId="Windows Live" clId="Web-{7D9A67A8-0BEA-4786-8F9C-417559DD5957}" dt="2024-10-17T10:30:04.182" v="757" actId="20577"/>
        <pc:sldMkLst>
          <pc:docMk/>
          <pc:sldMk cId="3380543542" sldId="330"/>
        </pc:sldMkLst>
      </pc:sldChg>
      <pc:sldChg chg="modSp">
        <pc:chgData name="Deborah Marques" userId="16e901ebd3769137" providerId="Windows Live" clId="Web-{7D9A67A8-0BEA-4786-8F9C-417559DD5957}" dt="2024-10-17T10:00:03.596" v="128" actId="20577"/>
        <pc:sldMkLst>
          <pc:docMk/>
          <pc:sldMk cId="1481612301" sldId="332"/>
        </pc:sldMkLst>
      </pc:sldChg>
      <pc:sldChg chg="modSp">
        <pc:chgData name="Deborah Marques" userId="16e901ebd3769137" providerId="Windows Live" clId="Web-{7D9A67A8-0BEA-4786-8F9C-417559DD5957}" dt="2024-10-17T19:30:53.218" v="2060" actId="20577"/>
        <pc:sldMkLst>
          <pc:docMk/>
          <pc:sldMk cId="1348407144" sldId="334"/>
        </pc:sldMkLst>
      </pc:sldChg>
      <pc:sldChg chg="modSp">
        <pc:chgData name="Deborah Marques" userId="16e901ebd3769137" providerId="Windows Live" clId="Web-{7D9A67A8-0BEA-4786-8F9C-417559DD5957}" dt="2024-10-17T19:48:27.867" v="2266" actId="20577"/>
        <pc:sldMkLst>
          <pc:docMk/>
          <pc:sldMk cId="81202255" sldId="335"/>
        </pc:sldMkLst>
      </pc:sldChg>
      <pc:sldChg chg="modSp add replId">
        <pc:chgData name="Deborah Marques" userId="16e901ebd3769137" providerId="Windows Live" clId="Web-{7D9A67A8-0BEA-4786-8F9C-417559DD5957}" dt="2024-10-17T09:57:11.634" v="24" actId="20577"/>
        <pc:sldMkLst>
          <pc:docMk/>
          <pc:sldMk cId="4071632006" sldId="347"/>
        </pc:sldMkLst>
      </pc:sldChg>
      <pc:sldChg chg="addSp delSp modSp add ord replId">
        <pc:chgData name="Deborah Marques" userId="16e901ebd3769137" providerId="Windows Live" clId="Web-{7D9A67A8-0BEA-4786-8F9C-417559DD5957}" dt="2024-10-17T10:11:14.554" v="529" actId="20577"/>
        <pc:sldMkLst>
          <pc:docMk/>
          <pc:sldMk cId="772092167" sldId="348"/>
        </pc:sldMkLst>
      </pc:sldChg>
      <pc:sldChg chg="modSp add replId">
        <pc:chgData name="Deborah Marques" userId="16e901ebd3769137" providerId="Windows Live" clId="Web-{7D9A67A8-0BEA-4786-8F9C-417559DD5957}" dt="2024-10-17T10:09:59.146" v="472" actId="20577"/>
        <pc:sldMkLst>
          <pc:docMk/>
          <pc:sldMk cId="3287337415" sldId="349"/>
        </pc:sldMkLst>
      </pc:sldChg>
      <pc:sldChg chg="addSp modSp new">
        <pc:chgData name="Deborah Marques" userId="16e901ebd3769137" providerId="Windows Live" clId="Web-{7D9A67A8-0BEA-4786-8F9C-417559DD5957}" dt="2024-10-17T10:13:29.042" v="543" actId="1076"/>
        <pc:sldMkLst>
          <pc:docMk/>
          <pc:sldMk cId="1362359649" sldId="350"/>
        </pc:sldMkLst>
      </pc:sldChg>
      <pc:sldChg chg="addSp modSp new">
        <pc:chgData name="Deborah Marques" userId="16e901ebd3769137" providerId="Windows Live" clId="Web-{7D9A67A8-0BEA-4786-8F9C-417559DD5957}" dt="2024-10-17T10:42:10.708" v="1397" actId="1076"/>
        <pc:sldMkLst>
          <pc:docMk/>
          <pc:sldMk cId="3049056258" sldId="351"/>
        </pc:sldMkLst>
      </pc:sldChg>
      <pc:sldChg chg="delSp modSp add replId">
        <pc:chgData name="Deborah Marques" userId="16e901ebd3769137" providerId="Windows Live" clId="Web-{7D9A67A8-0BEA-4786-8F9C-417559DD5957}" dt="2024-10-17T10:37:58.264" v="1324" actId="20577"/>
        <pc:sldMkLst>
          <pc:docMk/>
          <pc:sldMk cId="1351533840" sldId="352"/>
        </pc:sldMkLst>
      </pc:sldChg>
      <pc:sldChg chg="addSp modSp new">
        <pc:chgData name="Deborah Marques" userId="16e901ebd3769137" providerId="Windows Live" clId="Web-{7D9A67A8-0BEA-4786-8F9C-417559DD5957}" dt="2024-10-17T10:44:20.415" v="1444" actId="1076"/>
        <pc:sldMkLst>
          <pc:docMk/>
          <pc:sldMk cId="3150203558" sldId="353"/>
        </pc:sldMkLst>
      </pc:sldChg>
      <pc:sldChg chg="modSp add ord replId">
        <pc:chgData name="Deborah Marques" userId="16e901ebd3769137" providerId="Windows Live" clId="Web-{7D9A67A8-0BEA-4786-8F9C-417559DD5957}" dt="2024-10-17T15:32:20.660" v="1647"/>
        <pc:sldMkLst>
          <pc:docMk/>
          <pc:sldMk cId="3207205764" sldId="354"/>
        </pc:sldMkLst>
      </pc:sldChg>
      <pc:sldChg chg="addSp modSp new">
        <pc:chgData name="Deborah Marques" userId="16e901ebd3769137" providerId="Windows Live" clId="Web-{7D9A67A8-0BEA-4786-8F9C-417559DD5957}" dt="2024-10-17T19:36:41.684" v="2186" actId="1076"/>
        <pc:sldMkLst>
          <pc:docMk/>
          <pc:sldMk cId="2025085902" sldId="355"/>
        </pc:sldMkLst>
      </pc:sldChg>
      <pc:sldChg chg="addSp modSp new">
        <pc:chgData name="Deborah Marques" userId="16e901ebd3769137" providerId="Windows Live" clId="Web-{7D9A67A8-0BEA-4786-8F9C-417559DD5957}" dt="2024-10-17T19:45:22.485" v="2242" actId="20577"/>
        <pc:sldMkLst>
          <pc:docMk/>
          <pc:sldMk cId="77257204" sldId="356"/>
        </pc:sldMkLst>
      </pc:sldChg>
      <pc:sldChg chg="modSp add replId">
        <pc:chgData name="Deborah Marques" userId="16e901ebd3769137" providerId="Windows Live" clId="Web-{7D9A67A8-0BEA-4786-8F9C-417559DD5957}" dt="2024-10-17T19:48:06.820" v="2260" actId="20577"/>
        <pc:sldMkLst>
          <pc:docMk/>
          <pc:sldMk cId="3992769920" sldId="357"/>
        </pc:sldMkLst>
      </pc:sldChg>
    </pc:docChg>
  </pc:docChgLst>
  <pc:docChgLst>
    <pc:chgData name="Thiago Süssekind" userId="6f6333e528f326d1" providerId="Windows Live" clId="Web-{4D5C523A-DD1B-44DA-88CD-A276D13ADEBC}"/>
    <pc:docChg chg="modSld">
      <pc:chgData name="Thiago Süssekind" userId="6f6333e528f326d1" providerId="Windows Live" clId="Web-{4D5C523A-DD1B-44DA-88CD-A276D13ADEBC}" dt="2024-04-18T01:43:53.645" v="130" actId="20577"/>
      <pc:docMkLst>
        <pc:docMk/>
      </pc:docMkLst>
      <pc:sldChg chg="modSp">
        <pc:chgData name="Thiago Süssekind" userId="6f6333e528f326d1" providerId="Windows Live" clId="Web-{4D5C523A-DD1B-44DA-88CD-A276D13ADEBC}" dt="2024-04-18T01:43:53.645" v="130" actId="20577"/>
        <pc:sldMkLst>
          <pc:docMk/>
          <pc:sldMk cId="4275009547" sldId="282"/>
        </pc:sldMkLst>
      </pc:sldChg>
      <pc:sldChg chg="modSp">
        <pc:chgData name="Thiago Süssekind" userId="6f6333e528f326d1" providerId="Windows Live" clId="Web-{4D5C523A-DD1B-44DA-88CD-A276D13ADEBC}" dt="2024-04-18T01:42:00.001" v="116" actId="20577"/>
        <pc:sldMkLst>
          <pc:docMk/>
          <pc:sldMk cId="91370594" sldId="302"/>
        </pc:sldMkLst>
      </pc:sldChg>
      <pc:sldChg chg="modSp">
        <pc:chgData name="Thiago Süssekind" userId="6f6333e528f326d1" providerId="Windows Live" clId="Web-{4D5C523A-DD1B-44DA-88CD-A276D13ADEBC}" dt="2024-04-18T01:43:05.487" v="122" actId="20577"/>
        <pc:sldMkLst>
          <pc:docMk/>
          <pc:sldMk cId="2954943176" sldId="306"/>
        </pc:sldMkLst>
      </pc:sldChg>
    </pc:docChg>
  </pc:docChgLst>
  <pc:docChgLst>
    <pc:chgData name="Natasha Mosley" userId="78076c4c41bde16f" providerId="Windows Live" clId="Web-{60F15DCC-CA69-4AE6-A586-9FB1857701FB}"/>
    <pc:docChg chg="addSld modSld sldOrd">
      <pc:chgData name="Natasha Mosley" userId="78076c4c41bde16f" providerId="Windows Live" clId="Web-{60F15DCC-CA69-4AE6-A586-9FB1857701FB}" dt="2024-03-09T21:34:28.558" v="238" actId="1076"/>
      <pc:docMkLst>
        <pc:docMk/>
      </pc:docMkLst>
      <pc:sldChg chg="modSp add replId">
        <pc:chgData name="Natasha Mosley" userId="78076c4c41bde16f" providerId="Windows Live" clId="Web-{60F15DCC-CA69-4AE6-A586-9FB1857701FB}" dt="2024-03-09T21:20:26.049" v="21" actId="20577"/>
        <pc:sldMkLst>
          <pc:docMk/>
          <pc:sldMk cId="1259645842" sldId="269"/>
        </pc:sldMkLst>
      </pc:sldChg>
      <pc:sldChg chg="addSp delSp modSp add replId">
        <pc:chgData name="Natasha Mosley" userId="78076c4c41bde16f" providerId="Windows Live" clId="Web-{60F15DCC-CA69-4AE6-A586-9FB1857701FB}" dt="2024-03-09T21:21:44.036" v="28" actId="14100"/>
        <pc:sldMkLst>
          <pc:docMk/>
          <pc:sldMk cId="532147468" sldId="270"/>
        </pc:sldMkLst>
      </pc:sldChg>
      <pc:sldChg chg="addSp delSp modSp add replId">
        <pc:chgData name="Natasha Mosley" userId="78076c4c41bde16f" providerId="Windows Live" clId="Web-{60F15DCC-CA69-4AE6-A586-9FB1857701FB}" dt="2024-03-09T21:22:32.991" v="33" actId="1076"/>
        <pc:sldMkLst>
          <pc:docMk/>
          <pc:sldMk cId="328797633" sldId="271"/>
        </pc:sldMkLst>
      </pc:sldChg>
      <pc:sldChg chg="addSp delSp modSp add replId">
        <pc:chgData name="Natasha Mosley" userId="78076c4c41bde16f" providerId="Windows Live" clId="Web-{60F15DCC-CA69-4AE6-A586-9FB1857701FB}" dt="2024-03-09T21:23:40.227" v="41" actId="1076"/>
        <pc:sldMkLst>
          <pc:docMk/>
          <pc:sldMk cId="2785420003" sldId="272"/>
        </pc:sldMkLst>
      </pc:sldChg>
      <pc:sldChg chg="modSp add ord replId">
        <pc:chgData name="Natasha Mosley" userId="78076c4c41bde16f" providerId="Windows Live" clId="Web-{60F15DCC-CA69-4AE6-A586-9FB1857701FB}" dt="2024-03-09T21:28:49.111" v="210" actId="20577"/>
        <pc:sldMkLst>
          <pc:docMk/>
          <pc:sldMk cId="957348779" sldId="273"/>
        </pc:sldMkLst>
      </pc:sldChg>
      <pc:sldChg chg="addSp delSp modSp add ord replId">
        <pc:chgData name="Natasha Mosley" userId="78076c4c41bde16f" providerId="Windows Live" clId="Web-{60F15DCC-CA69-4AE6-A586-9FB1857701FB}" dt="2024-03-09T21:29:44.878" v="220" actId="1076"/>
        <pc:sldMkLst>
          <pc:docMk/>
          <pc:sldMk cId="2842828770" sldId="274"/>
        </pc:sldMkLst>
      </pc:sldChg>
      <pc:sldChg chg="addSp delSp modSp add replId">
        <pc:chgData name="Natasha Mosley" userId="78076c4c41bde16f" providerId="Windows Live" clId="Web-{60F15DCC-CA69-4AE6-A586-9FB1857701FB}" dt="2024-03-09T21:34:28.558" v="238" actId="1076"/>
        <pc:sldMkLst>
          <pc:docMk/>
          <pc:sldMk cId="698108271" sldId="275"/>
        </pc:sldMkLst>
      </pc:sldChg>
    </pc:docChg>
  </pc:docChgLst>
  <pc:docChgLst>
    <pc:chgData name="Natasha Mosley" userId="78076c4c41bde16f" providerId="Windows Live" clId="Web-{A5382CBD-7F23-86A1-4BE0-82D28D72A118}"/>
    <pc:docChg chg="addSld delSld modSld sldOrd">
      <pc:chgData name="Natasha Mosley" userId="78076c4c41bde16f" providerId="Windows Live" clId="Web-{A5382CBD-7F23-86A1-4BE0-82D28D72A118}" dt="2025-03-27T18:39:52.682" v="2578" actId="20577"/>
      <pc:docMkLst>
        <pc:docMk/>
      </pc:docMkLst>
      <pc:sldChg chg="addSp delSp modSp">
        <pc:chgData name="Natasha Mosley" userId="78076c4c41bde16f" providerId="Windows Live" clId="Web-{A5382CBD-7F23-86A1-4BE0-82D28D72A118}" dt="2025-03-27T17:36:33.936" v="1831" actId="14100"/>
        <pc:sldMkLst>
          <pc:docMk/>
          <pc:sldMk cId="872784135" sldId="329"/>
        </pc:sldMkLst>
      </pc:sldChg>
      <pc:sldChg chg="del">
        <pc:chgData name="Natasha Mosley" userId="78076c4c41bde16f" providerId="Windows Live" clId="Web-{A5382CBD-7F23-86A1-4BE0-82D28D72A118}" dt="2025-03-27T14:49:04.597" v="890"/>
        <pc:sldMkLst>
          <pc:docMk/>
          <pc:sldMk cId="2713731362" sldId="376"/>
        </pc:sldMkLst>
      </pc:sldChg>
      <pc:sldChg chg="del">
        <pc:chgData name="Natasha Mosley" userId="78076c4c41bde16f" providerId="Windows Live" clId="Web-{A5382CBD-7F23-86A1-4BE0-82D28D72A118}" dt="2025-03-27T14:49:15.237" v="895"/>
        <pc:sldMkLst>
          <pc:docMk/>
          <pc:sldMk cId="3389205792" sldId="396"/>
        </pc:sldMkLst>
      </pc:sldChg>
      <pc:sldChg chg="del">
        <pc:chgData name="Natasha Mosley" userId="78076c4c41bde16f" providerId="Windows Live" clId="Web-{A5382CBD-7F23-86A1-4BE0-82D28D72A118}" dt="2025-03-27T17:45:14.050" v="2040"/>
        <pc:sldMkLst>
          <pc:docMk/>
          <pc:sldMk cId="1152579273" sldId="397"/>
        </pc:sldMkLst>
      </pc:sldChg>
      <pc:sldChg chg="del">
        <pc:chgData name="Natasha Mosley" userId="78076c4c41bde16f" providerId="Windows Live" clId="Web-{A5382CBD-7F23-86A1-4BE0-82D28D72A118}" dt="2025-03-27T14:49:08.394" v="892"/>
        <pc:sldMkLst>
          <pc:docMk/>
          <pc:sldMk cId="2418321005" sldId="398"/>
        </pc:sldMkLst>
      </pc:sldChg>
      <pc:sldChg chg="del">
        <pc:chgData name="Natasha Mosley" userId="78076c4c41bde16f" providerId="Windows Live" clId="Web-{A5382CBD-7F23-86A1-4BE0-82D28D72A118}" dt="2025-03-27T14:49:10.706" v="894"/>
        <pc:sldMkLst>
          <pc:docMk/>
          <pc:sldMk cId="2101106780" sldId="399"/>
        </pc:sldMkLst>
      </pc:sldChg>
      <pc:sldChg chg="del">
        <pc:chgData name="Natasha Mosley" userId="78076c4c41bde16f" providerId="Windows Live" clId="Web-{A5382CBD-7F23-86A1-4BE0-82D28D72A118}" dt="2025-03-27T17:45:18.518" v="2044"/>
        <pc:sldMkLst>
          <pc:docMk/>
          <pc:sldMk cId="418002099" sldId="400"/>
        </pc:sldMkLst>
      </pc:sldChg>
      <pc:sldChg chg="del">
        <pc:chgData name="Natasha Mosley" userId="78076c4c41bde16f" providerId="Windows Live" clId="Web-{A5382CBD-7F23-86A1-4BE0-82D28D72A118}" dt="2025-03-27T14:49:06.331" v="891"/>
        <pc:sldMkLst>
          <pc:docMk/>
          <pc:sldMk cId="2149327932" sldId="401"/>
        </pc:sldMkLst>
      </pc:sldChg>
      <pc:sldChg chg="del">
        <pc:chgData name="Natasha Mosley" userId="78076c4c41bde16f" providerId="Windows Live" clId="Web-{A5382CBD-7F23-86A1-4BE0-82D28D72A118}" dt="2025-03-27T17:09:27.173" v="1577"/>
        <pc:sldMkLst>
          <pc:docMk/>
          <pc:sldMk cId="2720942971" sldId="405"/>
        </pc:sldMkLst>
      </pc:sldChg>
      <pc:sldChg chg="modSp">
        <pc:chgData name="Natasha Mosley" userId="78076c4c41bde16f" providerId="Windows Live" clId="Web-{A5382CBD-7F23-86A1-4BE0-82D28D72A118}" dt="2025-03-27T17:29:15.511" v="1663" actId="20577"/>
        <pc:sldMkLst>
          <pc:docMk/>
          <pc:sldMk cId="3743065370" sldId="406"/>
        </pc:sldMkLst>
      </pc:sldChg>
      <pc:sldChg chg="del">
        <pc:chgData name="Natasha Mosley" userId="78076c4c41bde16f" providerId="Windows Live" clId="Web-{A5382CBD-7F23-86A1-4BE0-82D28D72A118}" dt="2025-03-27T17:45:15.018" v="2041"/>
        <pc:sldMkLst>
          <pc:docMk/>
          <pc:sldMk cId="731494435" sldId="409"/>
        </pc:sldMkLst>
      </pc:sldChg>
      <pc:sldChg chg="del">
        <pc:chgData name="Natasha Mosley" userId="78076c4c41bde16f" providerId="Windows Live" clId="Web-{A5382CBD-7F23-86A1-4BE0-82D28D72A118}" dt="2025-03-27T17:45:16.112" v="2042"/>
        <pc:sldMkLst>
          <pc:docMk/>
          <pc:sldMk cId="3925844974" sldId="410"/>
        </pc:sldMkLst>
      </pc:sldChg>
      <pc:sldChg chg="del">
        <pc:chgData name="Natasha Mosley" userId="78076c4c41bde16f" providerId="Windows Live" clId="Web-{A5382CBD-7F23-86A1-4BE0-82D28D72A118}" dt="2025-03-27T17:45:17.190" v="2043"/>
        <pc:sldMkLst>
          <pc:docMk/>
          <pc:sldMk cId="3298056928" sldId="411"/>
        </pc:sldMkLst>
      </pc:sldChg>
      <pc:sldChg chg="del">
        <pc:chgData name="Natasha Mosley" userId="78076c4c41bde16f" providerId="Windows Live" clId="Web-{A5382CBD-7F23-86A1-4BE0-82D28D72A118}" dt="2025-03-27T17:45:21.253" v="2046"/>
        <pc:sldMkLst>
          <pc:docMk/>
          <pc:sldMk cId="940815901" sldId="412"/>
        </pc:sldMkLst>
      </pc:sldChg>
      <pc:sldChg chg="delSp del">
        <pc:chgData name="Natasha Mosley" userId="78076c4c41bde16f" providerId="Windows Live" clId="Web-{A5382CBD-7F23-86A1-4BE0-82D28D72A118}" dt="2025-03-27T14:49:00.487" v="889"/>
        <pc:sldMkLst>
          <pc:docMk/>
          <pc:sldMk cId="2093175128" sldId="413"/>
        </pc:sldMkLst>
      </pc:sldChg>
      <pc:sldChg chg="del">
        <pc:chgData name="Natasha Mosley" userId="78076c4c41bde16f" providerId="Windows Live" clId="Web-{A5382CBD-7F23-86A1-4BE0-82D28D72A118}" dt="2025-03-27T14:49:09.206" v="893"/>
        <pc:sldMkLst>
          <pc:docMk/>
          <pc:sldMk cId="3938747729" sldId="414"/>
        </pc:sldMkLst>
      </pc:sldChg>
      <pc:sldChg chg="modSp">
        <pc:chgData name="Natasha Mosley" userId="78076c4c41bde16f" providerId="Windows Live" clId="Web-{A5382CBD-7F23-86A1-4BE0-82D28D72A118}" dt="2025-03-27T18:39:52.682" v="2578" actId="20577"/>
        <pc:sldMkLst>
          <pc:docMk/>
          <pc:sldMk cId="2591809599" sldId="415"/>
        </pc:sldMkLst>
      </pc:sldChg>
      <pc:sldChg chg="del">
        <pc:chgData name="Natasha Mosley" userId="78076c4c41bde16f" providerId="Windows Live" clId="Web-{A5382CBD-7F23-86A1-4BE0-82D28D72A118}" dt="2025-03-27T17:45:12.565" v="2039"/>
        <pc:sldMkLst>
          <pc:docMk/>
          <pc:sldMk cId="2400966625" sldId="416"/>
        </pc:sldMkLst>
      </pc:sldChg>
      <pc:sldChg chg="delSp modSp del">
        <pc:chgData name="Natasha Mosley" userId="78076c4c41bde16f" providerId="Windows Live" clId="Web-{A5382CBD-7F23-86A1-4BE0-82D28D72A118}" dt="2025-03-27T17:45:20.440" v="2045"/>
        <pc:sldMkLst>
          <pc:docMk/>
          <pc:sldMk cId="412094191" sldId="417"/>
        </pc:sldMkLst>
      </pc:sldChg>
      <pc:sldChg chg="addSp delSp modSp">
        <pc:chgData name="Natasha Mosley" userId="78076c4c41bde16f" providerId="Windows Live" clId="Web-{A5382CBD-7F23-86A1-4BE0-82D28D72A118}" dt="2025-03-27T17:50:22.427" v="2080" actId="20577"/>
        <pc:sldMkLst>
          <pc:docMk/>
          <pc:sldMk cId="1475767773" sldId="418"/>
        </pc:sldMkLst>
      </pc:sldChg>
      <pc:sldChg chg="modSp add replId">
        <pc:chgData name="Natasha Mosley" userId="78076c4c41bde16f" providerId="Windows Live" clId="Web-{A5382CBD-7F23-86A1-4BE0-82D28D72A118}" dt="2025-03-27T18:38:34.337" v="2575" actId="20577"/>
        <pc:sldMkLst>
          <pc:docMk/>
          <pc:sldMk cId="969495743" sldId="420"/>
        </pc:sldMkLst>
      </pc:sldChg>
      <pc:sldChg chg="addSp delSp modSp add replId delAnim">
        <pc:chgData name="Natasha Mosley" userId="78076c4c41bde16f" providerId="Windows Live" clId="Web-{A5382CBD-7F23-86A1-4BE0-82D28D72A118}" dt="2025-03-27T17:09:19.204" v="1575" actId="14100"/>
        <pc:sldMkLst>
          <pc:docMk/>
          <pc:sldMk cId="2800257916" sldId="421"/>
        </pc:sldMkLst>
      </pc:sldChg>
      <pc:sldChg chg="modSp add ord replId">
        <pc:chgData name="Natasha Mosley" userId="78076c4c41bde16f" providerId="Windows Live" clId="Web-{A5382CBD-7F23-86A1-4BE0-82D28D72A118}" dt="2025-03-27T17:04:53.374" v="1513" actId="20577"/>
        <pc:sldMkLst>
          <pc:docMk/>
          <pc:sldMk cId="2339454835" sldId="422"/>
        </pc:sldMkLst>
      </pc:sldChg>
      <pc:sldChg chg="modSp add ord replId">
        <pc:chgData name="Natasha Mosley" userId="78076c4c41bde16f" providerId="Windows Live" clId="Web-{A5382CBD-7F23-86A1-4BE0-82D28D72A118}" dt="2025-03-27T17:05:16.843" v="1523" actId="20577"/>
        <pc:sldMkLst>
          <pc:docMk/>
          <pc:sldMk cId="488044070" sldId="423"/>
        </pc:sldMkLst>
      </pc:sldChg>
      <pc:sldChg chg="modSp add replId">
        <pc:chgData name="Natasha Mosley" userId="78076c4c41bde16f" providerId="Windows Live" clId="Web-{A5382CBD-7F23-86A1-4BE0-82D28D72A118}" dt="2025-03-27T18:33:38.615" v="2473" actId="20577"/>
        <pc:sldMkLst>
          <pc:docMk/>
          <pc:sldMk cId="2677023138" sldId="424"/>
        </pc:sldMkLst>
      </pc:sldChg>
      <pc:sldChg chg="addSp delSp modSp add replId delAnim">
        <pc:chgData name="Natasha Mosley" userId="78076c4c41bde16f" providerId="Windows Live" clId="Web-{A5382CBD-7F23-86A1-4BE0-82D28D72A118}" dt="2025-03-27T17:33:22.294" v="1784"/>
        <pc:sldMkLst>
          <pc:docMk/>
          <pc:sldMk cId="2813157946" sldId="425"/>
        </pc:sldMkLst>
      </pc:sldChg>
      <pc:sldChg chg="modSp add ord replId">
        <pc:chgData name="Natasha Mosley" userId="78076c4c41bde16f" providerId="Windows Live" clId="Web-{A5382CBD-7F23-86A1-4BE0-82D28D72A118}" dt="2025-03-27T17:57:54.352" v="2226" actId="1076"/>
        <pc:sldMkLst>
          <pc:docMk/>
          <pc:sldMk cId="1700536127" sldId="426"/>
        </pc:sldMkLst>
      </pc:sldChg>
    </pc:docChg>
  </pc:docChgLst>
  <pc:docChgLst>
    <pc:chgData name="Natasha Mosley" userId="78076c4c41bde16f" providerId="Windows Live" clId="Web-{BE65DA83-F2D5-5F16-D82D-B947BB66463E}"/>
    <pc:docChg chg="addSld delSld modSld">
      <pc:chgData name="Natasha Mosley" userId="78076c4c41bde16f" providerId="Windows Live" clId="Web-{BE65DA83-F2D5-5F16-D82D-B947BB66463E}" dt="2025-05-30T17:24:18.519" v="3204" actId="1076"/>
      <pc:docMkLst>
        <pc:docMk/>
      </pc:docMkLst>
      <pc:sldChg chg="modSp">
        <pc:chgData name="Natasha Mosley" userId="78076c4c41bde16f" providerId="Windows Live" clId="Web-{BE65DA83-F2D5-5F16-D82D-B947BB66463E}" dt="2025-05-30T15:06:51.407" v="593" actId="20577"/>
        <pc:sldMkLst>
          <pc:docMk/>
          <pc:sldMk cId="3541460921" sldId="402"/>
        </pc:sldMkLst>
      </pc:sldChg>
      <pc:sldChg chg="del">
        <pc:chgData name="Natasha Mosley" userId="78076c4c41bde16f" providerId="Windows Live" clId="Web-{BE65DA83-F2D5-5F16-D82D-B947BB66463E}" dt="2025-05-30T15:37:29.877" v="2389"/>
        <pc:sldMkLst>
          <pc:docMk/>
          <pc:sldMk cId="3861797742" sldId="427"/>
        </pc:sldMkLst>
      </pc:sldChg>
      <pc:sldChg chg="modSp">
        <pc:chgData name="Natasha Mosley" userId="78076c4c41bde16f" providerId="Windows Live" clId="Web-{BE65DA83-F2D5-5F16-D82D-B947BB66463E}" dt="2025-05-30T15:44:46.891" v="2738" actId="20577"/>
        <pc:sldMkLst>
          <pc:docMk/>
          <pc:sldMk cId="305161041" sldId="437"/>
        </pc:sldMkLst>
      </pc:sldChg>
      <pc:sldChg chg="del">
        <pc:chgData name="Natasha Mosley" userId="78076c4c41bde16f" providerId="Windows Live" clId="Web-{BE65DA83-F2D5-5F16-D82D-B947BB66463E}" dt="2025-05-30T15:37:28.689" v="2388"/>
        <pc:sldMkLst>
          <pc:docMk/>
          <pc:sldMk cId="3768370286" sldId="441"/>
        </pc:sldMkLst>
      </pc:sldChg>
      <pc:sldChg chg="addSp delSp modSp">
        <pc:chgData name="Natasha Mosley" userId="78076c4c41bde16f" providerId="Windows Live" clId="Web-{BE65DA83-F2D5-5F16-D82D-B947BB66463E}" dt="2025-05-30T15:12:46.384" v="628" actId="1076"/>
        <pc:sldMkLst>
          <pc:docMk/>
          <pc:sldMk cId="1117543253" sldId="442"/>
        </pc:sldMkLst>
      </pc:sldChg>
      <pc:sldChg chg="del">
        <pc:chgData name="Natasha Mosley" userId="78076c4c41bde16f" providerId="Windows Live" clId="Web-{BE65DA83-F2D5-5F16-D82D-B947BB66463E}" dt="2025-05-30T15:37:27.345" v="2387"/>
        <pc:sldMkLst>
          <pc:docMk/>
          <pc:sldMk cId="4110875533" sldId="443"/>
        </pc:sldMkLst>
      </pc:sldChg>
      <pc:sldChg chg="del">
        <pc:chgData name="Natasha Mosley" userId="78076c4c41bde16f" providerId="Windows Live" clId="Web-{BE65DA83-F2D5-5F16-D82D-B947BB66463E}" dt="2025-05-30T15:37:34.252" v="2391"/>
        <pc:sldMkLst>
          <pc:docMk/>
          <pc:sldMk cId="3294113434" sldId="445"/>
        </pc:sldMkLst>
      </pc:sldChg>
      <pc:sldChg chg="modSp">
        <pc:chgData name="Natasha Mosley" userId="78076c4c41bde16f" providerId="Windows Live" clId="Web-{BE65DA83-F2D5-5F16-D82D-B947BB66463E}" dt="2025-05-30T15:44:09.998" v="2732" actId="20577"/>
        <pc:sldMkLst>
          <pc:docMk/>
          <pc:sldMk cId="3544366165" sldId="446"/>
        </pc:sldMkLst>
      </pc:sldChg>
      <pc:sldChg chg="del">
        <pc:chgData name="Natasha Mosley" userId="78076c4c41bde16f" providerId="Windows Live" clId="Web-{BE65DA83-F2D5-5F16-D82D-B947BB66463E}" dt="2025-05-30T15:37:32.580" v="2390"/>
        <pc:sldMkLst>
          <pc:docMk/>
          <pc:sldMk cId="1447802070" sldId="447"/>
        </pc:sldMkLst>
      </pc:sldChg>
      <pc:sldChg chg="addSp delSp modSp">
        <pc:chgData name="Natasha Mosley" userId="78076c4c41bde16f" providerId="Windows Live" clId="Web-{BE65DA83-F2D5-5F16-D82D-B947BB66463E}" dt="2025-05-30T17:22:55.765" v="3184" actId="1076"/>
        <pc:sldMkLst>
          <pc:docMk/>
          <pc:sldMk cId="1995833480" sldId="448"/>
        </pc:sldMkLst>
      </pc:sldChg>
      <pc:sldChg chg="del">
        <pc:chgData name="Natasha Mosley" userId="78076c4c41bde16f" providerId="Windows Live" clId="Web-{BE65DA83-F2D5-5F16-D82D-B947BB66463E}" dt="2025-05-30T15:37:23.751" v="2385"/>
        <pc:sldMkLst>
          <pc:docMk/>
          <pc:sldMk cId="2728645443" sldId="449"/>
        </pc:sldMkLst>
      </pc:sldChg>
      <pc:sldChg chg="del">
        <pc:chgData name="Natasha Mosley" userId="78076c4c41bde16f" providerId="Windows Live" clId="Web-{BE65DA83-F2D5-5F16-D82D-B947BB66463E}" dt="2025-05-30T15:37:25.579" v="2386"/>
        <pc:sldMkLst>
          <pc:docMk/>
          <pc:sldMk cId="530183637" sldId="450"/>
        </pc:sldMkLst>
      </pc:sldChg>
      <pc:sldChg chg="modSp">
        <pc:chgData name="Natasha Mosley" userId="78076c4c41bde16f" providerId="Windows Live" clId="Web-{BE65DA83-F2D5-5F16-D82D-B947BB66463E}" dt="2025-05-30T17:21:22.105" v="3121" actId="20577"/>
        <pc:sldMkLst>
          <pc:docMk/>
          <pc:sldMk cId="1586146903" sldId="451"/>
        </pc:sldMkLst>
      </pc:sldChg>
      <pc:sldChg chg="modSp add replId">
        <pc:chgData name="Natasha Mosley" userId="78076c4c41bde16f" providerId="Windows Live" clId="Web-{BE65DA83-F2D5-5F16-D82D-B947BB66463E}" dt="2025-05-30T15:27:20.147" v="1619" actId="20577"/>
        <pc:sldMkLst>
          <pc:docMk/>
          <pc:sldMk cId="1342781107" sldId="452"/>
        </pc:sldMkLst>
      </pc:sldChg>
      <pc:sldChg chg="modSp add replId">
        <pc:chgData name="Natasha Mosley" userId="78076c4c41bde16f" providerId="Windows Live" clId="Web-{BE65DA83-F2D5-5F16-D82D-B947BB66463E}" dt="2025-05-30T15:31:44.181" v="2035" actId="20577"/>
        <pc:sldMkLst>
          <pc:docMk/>
          <pc:sldMk cId="329209361" sldId="453"/>
        </pc:sldMkLst>
      </pc:sldChg>
      <pc:sldChg chg="modSp add replId">
        <pc:chgData name="Natasha Mosley" userId="78076c4c41bde16f" providerId="Windows Live" clId="Web-{BE65DA83-F2D5-5F16-D82D-B947BB66463E}" dt="2025-05-30T15:45:10.502" v="2743" actId="20577"/>
        <pc:sldMkLst>
          <pc:docMk/>
          <pc:sldMk cId="3100839798" sldId="454"/>
        </pc:sldMkLst>
      </pc:sldChg>
      <pc:sldChg chg="modSp add replId">
        <pc:chgData name="Natasha Mosley" userId="78076c4c41bde16f" providerId="Windows Live" clId="Web-{BE65DA83-F2D5-5F16-D82D-B947BB66463E}" dt="2025-05-30T17:24:18.519" v="3204" actId="1076"/>
        <pc:sldMkLst>
          <pc:docMk/>
          <pc:sldMk cId="3039788844" sldId="455"/>
        </pc:sldMkLst>
      </pc:sldChg>
    </pc:docChg>
  </pc:docChgLst>
  <pc:docChgLst>
    <pc:chgData name="Natasha Mosley" userId="78076c4c41bde16f" providerId="Windows Live" clId="Web-{F7F0F858-FB1B-4417-82AD-74B4E82DC43C}"/>
    <pc:docChg chg="delSld modSld">
      <pc:chgData name="Natasha Mosley" userId="78076c4c41bde16f" providerId="Windows Live" clId="Web-{F7F0F858-FB1B-4417-82AD-74B4E82DC43C}" dt="2024-04-12T13:39:52.265" v="10" actId="20577"/>
      <pc:docMkLst>
        <pc:docMk/>
      </pc:docMkLst>
      <pc:sldChg chg="modSp">
        <pc:chgData name="Natasha Mosley" userId="78076c4c41bde16f" providerId="Windows Live" clId="Web-{F7F0F858-FB1B-4417-82AD-74B4E82DC43C}" dt="2024-04-12T13:08:18.034" v="1" actId="20577"/>
        <pc:sldMkLst>
          <pc:docMk/>
          <pc:sldMk cId="4167215052" sldId="276"/>
        </pc:sldMkLst>
      </pc:sldChg>
      <pc:sldChg chg="del">
        <pc:chgData name="Natasha Mosley" userId="78076c4c41bde16f" providerId="Windows Live" clId="Web-{F7F0F858-FB1B-4417-82AD-74B4E82DC43C}" dt="2024-04-12T13:31:25.206" v="2"/>
        <pc:sldMkLst>
          <pc:docMk/>
          <pc:sldMk cId="626316471" sldId="295"/>
        </pc:sldMkLst>
      </pc:sldChg>
      <pc:sldChg chg="modSp">
        <pc:chgData name="Natasha Mosley" userId="78076c4c41bde16f" providerId="Windows Live" clId="Web-{F7F0F858-FB1B-4417-82AD-74B4E82DC43C}" dt="2024-04-12T13:39:52.265" v="10" actId="20577"/>
        <pc:sldMkLst>
          <pc:docMk/>
          <pc:sldMk cId="3287555054" sldId="298"/>
        </pc:sldMkLst>
      </pc:sldChg>
    </pc:docChg>
  </pc:docChgLst>
  <pc:docChgLst>
    <pc:chgData name="Deborah Marques" userId="16e901ebd3769137" providerId="Windows Live" clId="Web-{D686E7E0-3FC6-417F-95BB-EFC3A16A87FA}"/>
    <pc:docChg chg="addSld modSld">
      <pc:chgData name="Deborah Marques" userId="16e901ebd3769137" providerId="Windows Live" clId="Web-{D686E7E0-3FC6-417F-95BB-EFC3A16A87FA}" dt="2024-10-17T22:41:15.877" v="247"/>
      <pc:docMkLst>
        <pc:docMk/>
      </pc:docMkLst>
      <pc:sldChg chg="modSp">
        <pc:chgData name="Deborah Marques" userId="16e901ebd3769137" providerId="Windows Live" clId="Web-{D686E7E0-3FC6-417F-95BB-EFC3A16A87FA}" dt="2024-10-17T22:41:06.814" v="245" actId="20577"/>
        <pc:sldMkLst>
          <pc:docMk/>
          <pc:sldMk cId="1758044704" sldId="373"/>
        </pc:sldMkLst>
      </pc:sldChg>
      <pc:sldChg chg="addSp modSp new">
        <pc:chgData name="Deborah Marques" userId="16e901ebd3769137" providerId="Windows Live" clId="Web-{D686E7E0-3FC6-417F-95BB-EFC3A16A87FA}" dt="2024-10-17T22:41:15.877" v="247"/>
        <pc:sldMkLst>
          <pc:docMk/>
          <pc:sldMk cId="2186944807" sldId="374"/>
        </pc:sldMkLst>
      </pc:sldChg>
    </pc:docChg>
  </pc:docChgLst>
  <pc:docChgLst>
    <pc:chgData name="Usuário Convidado" providerId="Windows Live" clId="Web-{F6DFECAE-F904-CD88-17B2-EA95B9023B0B}"/>
    <pc:docChg chg="addSld modSld">
      <pc:chgData name="Usuário Convidado" userId="" providerId="Windows Live" clId="Web-{F6DFECAE-F904-CD88-17B2-EA95B9023B0B}" dt="2025-08-18T15:15:59.749" v="407" actId="14100"/>
      <pc:docMkLst>
        <pc:docMk/>
      </pc:docMkLst>
      <pc:sldChg chg="modSp">
        <pc:chgData name="Usuário Convidado" userId="" providerId="Windows Live" clId="Web-{F6DFECAE-F904-CD88-17B2-EA95B9023B0B}" dt="2025-08-18T15:09:10.602" v="169" actId="20577"/>
        <pc:sldMkLst>
          <pc:docMk/>
          <pc:sldMk cId="1995833480" sldId="448"/>
        </pc:sldMkLst>
      </pc:sldChg>
      <pc:sldChg chg="modSp">
        <pc:chgData name="Usuário Convidado" userId="" providerId="Windows Live" clId="Web-{F6DFECAE-F904-CD88-17B2-EA95B9023B0B}" dt="2025-08-18T15:07:09.459" v="84" actId="20577"/>
        <pc:sldMkLst>
          <pc:docMk/>
          <pc:sldMk cId="3865709467" sldId="462"/>
        </pc:sldMkLst>
        <pc:spChg chg="mod">
          <ac:chgData name="Usuário Convidado" userId="" providerId="Windows Live" clId="Web-{F6DFECAE-F904-CD88-17B2-EA95B9023B0B}" dt="2025-08-18T15:07:09.459" v="84" actId="20577"/>
          <ac:spMkLst>
            <pc:docMk/>
            <pc:sldMk cId="3865709467" sldId="462"/>
            <ac:spMk id="3" creationId="{AB4258AF-6E07-8C88-BA93-5B642FC7CEB5}"/>
          </ac:spMkLst>
        </pc:spChg>
      </pc:sldChg>
      <pc:sldChg chg="modSp">
        <pc:chgData name="Usuário Convidado" userId="" providerId="Windows Live" clId="Web-{F6DFECAE-F904-CD88-17B2-EA95B9023B0B}" dt="2025-08-18T15:07:17.084" v="85" actId="20577"/>
        <pc:sldMkLst>
          <pc:docMk/>
          <pc:sldMk cId="3552807302" sldId="474"/>
        </pc:sldMkLst>
      </pc:sldChg>
      <pc:sldChg chg="modSp">
        <pc:chgData name="Usuário Convidado" userId="" providerId="Windows Live" clId="Web-{F6DFECAE-F904-CD88-17B2-EA95B9023B0B}" dt="2025-08-18T15:07:32.600" v="91" actId="20577"/>
        <pc:sldMkLst>
          <pc:docMk/>
          <pc:sldMk cId="984437525" sldId="476"/>
        </pc:sldMkLst>
      </pc:sldChg>
      <pc:sldChg chg="modSp">
        <pc:chgData name="Usuário Convidado" userId="" providerId="Windows Live" clId="Web-{F6DFECAE-F904-CD88-17B2-EA95B9023B0B}" dt="2025-08-18T15:07:35.037" v="92" actId="20577"/>
        <pc:sldMkLst>
          <pc:docMk/>
          <pc:sldMk cId="1021452701" sldId="478"/>
        </pc:sldMkLst>
      </pc:sldChg>
      <pc:sldChg chg="modSp">
        <pc:chgData name="Usuário Convidado" userId="" providerId="Windows Live" clId="Web-{F6DFECAE-F904-CD88-17B2-EA95B9023B0B}" dt="2025-08-18T15:07:39.444" v="93" actId="20577"/>
        <pc:sldMkLst>
          <pc:docMk/>
          <pc:sldMk cId="443873367" sldId="479"/>
        </pc:sldMkLst>
      </pc:sldChg>
      <pc:sldChg chg="modSp">
        <pc:chgData name="Usuário Convidado" userId="" providerId="Windows Live" clId="Web-{F6DFECAE-F904-CD88-17B2-EA95B9023B0B}" dt="2025-08-18T15:07:43.772" v="94" actId="20577"/>
        <pc:sldMkLst>
          <pc:docMk/>
          <pc:sldMk cId="2549517095" sldId="481"/>
        </pc:sldMkLst>
      </pc:sldChg>
      <pc:sldChg chg="addSp delSp modSp add mod replId setBg">
        <pc:chgData name="Usuário Convidado" userId="" providerId="Windows Live" clId="Web-{F6DFECAE-F904-CD88-17B2-EA95B9023B0B}" dt="2025-08-18T15:07:21.850" v="87" actId="20577"/>
        <pc:sldMkLst>
          <pc:docMk/>
          <pc:sldMk cId="4096101961" sldId="482"/>
        </pc:sldMkLst>
      </pc:sldChg>
      <pc:sldChg chg="addSp delSp modSp add replId">
        <pc:chgData name="Usuário Convidado" userId="" providerId="Windows Live" clId="Web-{F6DFECAE-F904-CD88-17B2-EA95B9023B0B}" dt="2025-08-18T15:03:01.502" v="78" actId="20577"/>
        <pc:sldMkLst>
          <pc:docMk/>
          <pc:sldMk cId="4252646500" sldId="483"/>
        </pc:sldMkLst>
      </pc:sldChg>
      <pc:sldChg chg="addSp modSp add replId">
        <pc:chgData name="Usuário Convidado" userId="" providerId="Windows Live" clId="Web-{F6DFECAE-F904-CD88-17B2-EA95B9023B0B}" dt="2025-08-18T15:15:59.749" v="407" actId="14100"/>
        <pc:sldMkLst>
          <pc:docMk/>
          <pc:sldMk cId="1184839594" sldId="484"/>
        </pc:sldMkLst>
        <pc:spChg chg="mod">
          <ac:chgData name="Usuário Convidado" userId="" providerId="Windows Live" clId="Web-{F6DFECAE-F904-CD88-17B2-EA95B9023B0B}" dt="2025-08-18T15:13:39.169" v="389" actId="20577"/>
          <ac:spMkLst>
            <pc:docMk/>
            <pc:sldMk cId="1184839594" sldId="484"/>
            <ac:spMk id="2" creationId="{65CD3922-B2DE-7932-7673-8D99FE045FDA}"/>
          </ac:spMkLst>
        </pc:spChg>
        <pc:spChg chg="mod">
          <ac:chgData name="Usuário Convidado" userId="" providerId="Windows Live" clId="Web-{F6DFECAE-F904-CD88-17B2-EA95B9023B0B}" dt="2025-08-18T15:13:53.373" v="399" actId="20577"/>
          <ac:spMkLst>
            <pc:docMk/>
            <pc:sldMk cId="1184839594" sldId="484"/>
            <ac:spMk id="3" creationId="{DC1CABAE-2D14-085A-FFBC-AC356789D8DB}"/>
          </ac:spMkLst>
        </pc:spChg>
      </pc:sldChg>
    </pc:docChg>
  </pc:docChgLst>
  <pc:docChgLst>
    <pc:chgData name="Natasha Mosley" userId="78076c4c41bde16f" providerId="Windows Live" clId="Web-{141E78E5-7EFE-4A3C-AC79-BF64A3522C30}"/>
    <pc:docChg chg="modSld">
      <pc:chgData name="Natasha Mosley" userId="78076c4c41bde16f" providerId="Windows Live" clId="Web-{141E78E5-7EFE-4A3C-AC79-BF64A3522C30}" dt="2024-04-16T21:08:44.366" v="587" actId="1076"/>
      <pc:docMkLst>
        <pc:docMk/>
      </pc:docMkLst>
      <pc:sldChg chg="addSp delSp modSp">
        <pc:chgData name="Natasha Mosley" userId="78076c4c41bde16f" providerId="Windows Live" clId="Web-{141E78E5-7EFE-4A3C-AC79-BF64A3522C30}" dt="2024-04-16T21:08:44.366" v="587" actId="1076"/>
        <pc:sldMkLst>
          <pc:docMk/>
          <pc:sldMk cId="3091278815" sldId="309"/>
        </pc:sldMkLst>
      </pc:sldChg>
    </pc:docChg>
  </pc:docChgLst>
  <pc:docChgLst>
    <pc:chgData name="Natasha Mosley" userId="78076c4c41bde16f" providerId="Windows Live" clId="Web-{100ECDAA-0D67-B2FC-1400-7701D3B9E1F4}"/>
    <pc:docChg chg="addSld delSld modSld sldOrd">
      <pc:chgData name="Natasha Mosley" userId="78076c4c41bde16f" providerId="Windows Live" clId="Web-{100ECDAA-0D67-B2FC-1400-7701D3B9E1F4}" dt="2025-03-09T22:23:30.796" v="2343"/>
      <pc:docMkLst>
        <pc:docMk/>
      </pc:docMkLst>
      <pc:sldChg chg="addSp delSp modSp del addAnim delAnim modAnim">
        <pc:chgData name="Natasha Mosley" userId="78076c4c41bde16f" providerId="Windows Live" clId="Web-{100ECDAA-0D67-B2FC-1400-7701D3B9E1F4}" dt="2025-03-09T22:03:53.542" v="1440"/>
        <pc:sldMkLst>
          <pc:docMk/>
          <pc:sldMk cId="2761626912" sldId="326"/>
        </pc:sldMkLst>
      </pc:sldChg>
      <pc:sldChg chg="addSp delSp modSp ord">
        <pc:chgData name="Natasha Mosley" userId="78076c4c41bde16f" providerId="Windows Live" clId="Web-{100ECDAA-0D67-B2FC-1400-7701D3B9E1F4}" dt="2025-03-09T21:57:31.734" v="1335"/>
        <pc:sldMkLst>
          <pc:docMk/>
          <pc:sldMk cId="872784135" sldId="329"/>
        </pc:sldMkLst>
      </pc:sldChg>
      <pc:sldChg chg="addSp delSp modSp ord addAnim">
        <pc:chgData name="Natasha Mosley" userId="78076c4c41bde16f" providerId="Windows Live" clId="Web-{100ECDAA-0D67-B2FC-1400-7701D3B9E1F4}" dt="2025-03-09T21:46:13.193" v="1122"/>
        <pc:sldMkLst>
          <pc:docMk/>
          <pc:sldMk cId="772092167" sldId="348"/>
        </pc:sldMkLst>
      </pc:sldChg>
      <pc:sldChg chg="delSp del">
        <pc:chgData name="Natasha Mosley" userId="78076c4c41bde16f" providerId="Windows Live" clId="Web-{100ECDAA-0D67-B2FC-1400-7701D3B9E1F4}" dt="2025-03-09T21:46:20.084" v="1124"/>
        <pc:sldMkLst>
          <pc:docMk/>
          <pc:sldMk cId="1362359649" sldId="350"/>
        </pc:sldMkLst>
      </pc:sldChg>
      <pc:sldChg chg="del">
        <pc:chgData name="Natasha Mosley" userId="78076c4c41bde16f" providerId="Windows Live" clId="Web-{100ECDAA-0D67-B2FC-1400-7701D3B9E1F4}" dt="2025-03-09T21:58:59.033" v="1341"/>
        <pc:sldMkLst>
          <pc:docMk/>
          <pc:sldMk cId="4217217733" sldId="362"/>
        </pc:sldMkLst>
      </pc:sldChg>
      <pc:sldChg chg="del">
        <pc:chgData name="Natasha Mosley" userId="78076c4c41bde16f" providerId="Windows Live" clId="Web-{100ECDAA-0D67-B2FC-1400-7701D3B9E1F4}" dt="2025-03-09T21:59:06.987" v="1344"/>
        <pc:sldMkLst>
          <pc:docMk/>
          <pc:sldMk cId="3200598100" sldId="363"/>
        </pc:sldMkLst>
      </pc:sldChg>
      <pc:sldChg chg="del">
        <pc:chgData name="Natasha Mosley" userId="78076c4c41bde16f" providerId="Windows Live" clId="Web-{100ECDAA-0D67-B2FC-1400-7701D3B9E1F4}" dt="2025-03-09T21:59:15.299" v="1349"/>
        <pc:sldMkLst>
          <pc:docMk/>
          <pc:sldMk cId="4178435708" sldId="366"/>
        </pc:sldMkLst>
      </pc:sldChg>
      <pc:sldChg chg="del">
        <pc:chgData name="Natasha Mosley" userId="78076c4c41bde16f" providerId="Windows Live" clId="Web-{100ECDAA-0D67-B2FC-1400-7701D3B9E1F4}" dt="2025-03-09T21:59:16.565" v="1350"/>
        <pc:sldMkLst>
          <pc:docMk/>
          <pc:sldMk cId="3130192546" sldId="367"/>
        </pc:sldMkLst>
      </pc:sldChg>
      <pc:sldChg chg="del">
        <pc:chgData name="Natasha Mosley" userId="78076c4c41bde16f" providerId="Windows Live" clId="Web-{100ECDAA-0D67-B2FC-1400-7701D3B9E1F4}" dt="2025-03-09T21:59:39.441" v="1364"/>
        <pc:sldMkLst>
          <pc:docMk/>
          <pc:sldMk cId="1761307495" sldId="368"/>
        </pc:sldMkLst>
      </pc:sldChg>
      <pc:sldChg chg="del">
        <pc:chgData name="Natasha Mosley" userId="78076c4c41bde16f" providerId="Windows Live" clId="Web-{100ECDAA-0D67-B2FC-1400-7701D3B9E1F4}" dt="2025-03-09T21:59:09.862" v="1345"/>
        <pc:sldMkLst>
          <pc:docMk/>
          <pc:sldMk cId="533169511" sldId="369"/>
        </pc:sldMkLst>
      </pc:sldChg>
      <pc:sldChg chg="del">
        <pc:chgData name="Natasha Mosley" userId="78076c4c41bde16f" providerId="Windows Live" clId="Web-{100ECDAA-0D67-B2FC-1400-7701D3B9E1F4}" dt="2025-03-09T21:59:11.174" v="1346"/>
        <pc:sldMkLst>
          <pc:docMk/>
          <pc:sldMk cId="1685033651" sldId="370"/>
        </pc:sldMkLst>
      </pc:sldChg>
      <pc:sldChg chg="del">
        <pc:chgData name="Natasha Mosley" userId="78076c4c41bde16f" providerId="Windows Live" clId="Web-{100ECDAA-0D67-B2FC-1400-7701D3B9E1F4}" dt="2025-03-09T21:59:12.971" v="1347"/>
        <pc:sldMkLst>
          <pc:docMk/>
          <pc:sldMk cId="568444472" sldId="371"/>
        </pc:sldMkLst>
      </pc:sldChg>
      <pc:sldChg chg="del">
        <pc:chgData name="Natasha Mosley" userId="78076c4c41bde16f" providerId="Windows Live" clId="Web-{100ECDAA-0D67-B2FC-1400-7701D3B9E1F4}" dt="2025-03-09T21:59:38.191" v="1363"/>
        <pc:sldMkLst>
          <pc:docMk/>
          <pc:sldMk cId="2839138270" sldId="372"/>
        </pc:sldMkLst>
      </pc:sldChg>
      <pc:sldChg chg="delSp modSp">
        <pc:chgData name="Natasha Mosley" userId="78076c4c41bde16f" providerId="Windows Live" clId="Web-{100ECDAA-0D67-B2FC-1400-7701D3B9E1F4}" dt="2025-03-09T20:56:40.352" v="114" actId="1076"/>
        <pc:sldMkLst>
          <pc:docMk/>
          <pc:sldMk cId="438292033" sldId="375"/>
        </pc:sldMkLst>
      </pc:sldChg>
      <pc:sldChg chg="addSp delSp modSp addAnim delAnim">
        <pc:chgData name="Natasha Mosley" userId="78076c4c41bde16f" providerId="Windows Live" clId="Web-{100ECDAA-0D67-B2FC-1400-7701D3B9E1F4}" dt="2025-03-09T21:28:47.971" v="944"/>
        <pc:sldMkLst>
          <pc:docMk/>
          <pc:sldMk cId="2713731362" sldId="376"/>
        </pc:sldMkLst>
      </pc:sldChg>
      <pc:sldChg chg="del">
        <pc:chgData name="Natasha Mosley" userId="78076c4c41bde16f" providerId="Windows Live" clId="Web-{100ECDAA-0D67-B2FC-1400-7701D3B9E1F4}" dt="2025-03-09T21:59:32.222" v="1360"/>
        <pc:sldMkLst>
          <pc:docMk/>
          <pc:sldMk cId="1604146889" sldId="377"/>
        </pc:sldMkLst>
      </pc:sldChg>
      <pc:sldChg chg="del">
        <pc:chgData name="Natasha Mosley" userId="78076c4c41bde16f" providerId="Windows Live" clId="Web-{100ECDAA-0D67-B2FC-1400-7701D3B9E1F4}" dt="2025-03-09T21:58:54.502" v="1339"/>
        <pc:sldMkLst>
          <pc:docMk/>
          <pc:sldMk cId="975493692" sldId="378"/>
        </pc:sldMkLst>
      </pc:sldChg>
      <pc:sldChg chg="del">
        <pc:chgData name="Natasha Mosley" userId="78076c4c41bde16f" providerId="Windows Live" clId="Web-{100ECDAA-0D67-B2FC-1400-7701D3B9E1F4}" dt="2025-03-09T21:58:57.033" v="1340"/>
        <pc:sldMkLst>
          <pc:docMk/>
          <pc:sldMk cId="2994524604" sldId="379"/>
        </pc:sldMkLst>
      </pc:sldChg>
      <pc:sldChg chg="del">
        <pc:chgData name="Natasha Mosley" userId="78076c4c41bde16f" providerId="Windows Live" clId="Web-{100ECDAA-0D67-B2FC-1400-7701D3B9E1F4}" dt="2025-03-09T21:59:02.205" v="1342"/>
        <pc:sldMkLst>
          <pc:docMk/>
          <pc:sldMk cId="587935271" sldId="380"/>
        </pc:sldMkLst>
      </pc:sldChg>
      <pc:sldChg chg="del">
        <pc:chgData name="Natasha Mosley" userId="78076c4c41bde16f" providerId="Windows Live" clId="Web-{100ECDAA-0D67-B2FC-1400-7701D3B9E1F4}" dt="2025-03-09T21:59:04.815" v="1343"/>
        <pc:sldMkLst>
          <pc:docMk/>
          <pc:sldMk cId="743211913" sldId="381"/>
        </pc:sldMkLst>
      </pc:sldChg>
      <pc:sldChg chg="del">
        <pc:chgData name="Natasha Mosley" userId="78076c4c41bde16f" providerId="Windows Live" clId="Web-{100ECDAA-0D67-B2FC-1400-7701D3B9E1F4}" dt="2025-03-09T21:59:36.284" v="1362"/>
        <pc:sldMkLst>
          <pc:docMk/>
          <pc:sldMk cId="2413872950" sldId="383"/>
        </pc:sldMkLst>
      </pc:sldChg>
      <pc:sldChg chg="del">
        <pc:chgData name="Natasha Mosley" userId="78076c4c41bde16f" providerId="Windows Live" clId="Web-{100ECDAA-0D67-B2FC-1400-7701D3B9E1F4}" dt="2025-03-09T21:59:43.769" v="1365"/>
        <pc:sldMkLst>
          <pc:docMk/>
          <pc:sldMk cId="2874693541" sldId="384"/>
        </pc:sldMkLst>
      </pc:sldChg>
      <pc:sldChg chg="del">
        <pc:chgData name="Natasha Mosley" userId="78076c4c41bde16f" providerId="Windows Live" clId="Web-{100ECDAA-0D67-B2FC-1400-7701D3B9E1F4}" dt="2025-03-09T21:59:13.846" v="1348"/>
        <pc:sldMkLst>
          <pc:docMk/>
          <pc:sldMk cId="1441004618" sldId="385"/>
        </pc:sldMkLst>
      </pc:sldChg>
      <pc:sldChg chg="del">
        <pc:chgData name="Natasha Mosley" userId="78076c4c41bde16f" providerId="Windows Live" clId="Web-{100ECDAA-0D67-B2FC-1400-7701D3B9E1F4}" dt="2025-03-09T21:59:30.940" v="1359"/>
        <pc:sldMkLst>
          <pc:docMk/>
          <pc:sldMk cId="2868276632" sldId="386"/>
        </pc:sldMkLst>
      </pc:sldChg>
      <pc:sldChg chg="del">
        <pc:chgData name="Natasha Mosley" userId="78076c4c41bde16f" providerId="Windows Live" clId="Web-{100ECDAA-0D67-B2FC-1400-7701D3B9E1F4}" dt="2025-03-09T21:59:26.628" v="1356"/>
        <pc:sldMkLst>
          <pc:docMk/>
          <pc:sldMk cId="1142976621" sldId="387"/>
        </pc:sldMkLst>
      </pc:sldChg>
      <pc:sldChg chg="del">
        <pc:chgData name="Natasha Mosley" userId="78076c4c41bde16f" providerId="Windows Live" clId="Web-{100ECDAA-0D67-B2FC-1400-7701D3B9E1F4}" dt="2025-03-09T21:59:33.722" v="1361"/>
        <pc:sldMkLst>
          <pc:docMk/>
          <pc:sldMk cId="2212214432" sldId="388"/>
        </pc:sldMkLst>
      </pc:sldChg>
      <pc:sldChg chg="del">
        <pc:chgData name="Natasha Mosley" userId="78076c4c41bde16f" providerId="Windows Live" clId="Web-{100ECDAA-0D67-B2FC-1400-7701D3B9E1F4}" dt="2025-03-09T21:59:25.596" v="1355"/>
        <pc:sldMkLst>
          <pc:docMk/>
          <pc:sldMk cId="3357319514" sldId="389"/>
        </pc:sldMkLst>
      </pc:sldChg>
      <pc:sldChg chg="del">
        <pc:chgData name="Natasha Mosley" userId="78076c4c41bde16f" providerId="Windows Live" clId="Web-{100ECDAA-0D67-B2FC-1400-7701D3B9E1F4}" dt="2025-03-09T21:59:23.487" v="1353"/>
        <pc:sldMkLst>
          <pc:docMk/>
          <pc:sldMk cId="516515494" sldId="390"/>
        </pc:sldMkLst>
      </pc:sldChg>
      <pc:sldChg chg="del">
        <pc:chgData name="Natasha Mosley" userId="78076c4c41bde16f" providerId="Windows Live" clId="Web-{100ECDAA-0D67-B2FC-1400-7701D3B9E1F4}" dt="2025-03-09T21:59:24.378" v="1354"/>
        <pc:sldMkLst>
          <pc:docMk/>
          <pc:sldMk cId="1953399686" sldId="391"/>
        </pc:sldMkLst>
      </pc:sldChg>
      <pc:sldChg chg="del">
        <pc:chgData name="Natasha Mosley" userId="78076c4c41bde16f" providerId="Windows Live" clId="Web-{100ECDAA-0D67-B2FC-1400-7701D3B9E1F4}" dt="2025-03-09T21:59:22.206" v="1352"/>
        <pc:sldMkLst>
          <pc:docMk/>
          <pc:sldMk cId="1709521807" sldId="392"/>
        </pc:sldMkLst>
      </pc:sldChg>
      <pc:sldChg chg="del">
        <pc:chgData name="Natasha Mosley" userId="78076c4c41bde16f" providerId="Windows Live" clId="Web-{100ECDAA-0D67-B2FC-1400-7701D3B9E1F4}" dt="2025-03-09T21:59:27.893" v="1357"/>
        <pc:sldMkLst>
          <pc:docMk/>
          <pc:sldMk cId="3254840242" sldId="393"/>
        </pc:sldMkLst>
      </pc:sldChg>
      <pc:sldChg chg="del">
        <pc:chgData name="Natasha Mosley" userId="78076c4c41bde16f" providerId="Windows Live" clId="Web-{100ECDAA-0D67-B2FC-1400-7701D3B9E1F4}" dt="2025-03-09T21:59:29.612" v="1358"/>
        <pc:sldMkLst>
          <pc:docMk/>
          <pc:sldMk cId="4278530320" sldId="394"/>
        </pc:sldMkLst>
      </pc:sldChg>
      <pc:sldChg chg="del">
        <pc:chgData name="Natasha Mosley" userId="78076c4c41bde16f" providerId="Windows Live" clId="Web-{100ECDAA-0D67-B2FC-1400-7701D3B9E1F4}" dt="2025-03-09T21:59:20.862" v="1351"/>
        <pc:sldMkLst>
          <pc:docMk/>
          <pc:sldMk cId="170671931" sldId="395"/>
        </pc:sldMkLst>
      </pc:sldChg>
      <pc:sldChg chg="delSp add del replId delAnim">
        <pc:chgData name="Natasha Mosley" userId="78076c4c41bde16f" providerId="Windows Live" clId="Web-{100ECDAA-0D67-B2FC-1400-7701D3B9E1F4}" dt="2025-03-09T21:31:16.444" v="973"/>
        <pc:sldMkLst>
          <pc:docMk/>
          <pc:sldMk cId="2951782723" sldId="396"/>
        </pc:sldMkLst>
      </pc:sldChg>
      <pc:sldChg chg="addSp modSp add ord replId addAnim delAnim">
        <pc:chgData name="Natasha Mosley" userId="78076c4c41bde16f" providerId="Windows Live" clId="Web-{100ECDAA-0D67-B2FC-1400-7701D3B9E1F4}" dt="2025-03-09T21:58:06.719" v="1338"/>
        <pc:sldMkLst>
          <pc:docMk/>
          <pc:sldMk cId="3389205792" sldId="396"/>
        </pc:sldMkLst>
      </pc:sldChg>
      <pc:sldChg chg="modSp add ord replId">
        <pc:chgData name="Natasha Mosley" userId="78076c4c41bde16f" providerId="Windows Live" clId="Web-{100ECDAA-0D67-B2FC-1400-7701D3B9E1F4}" dt="2025-03-09T21:57:37.234" v="1336"/>
        <pc:sldMkLst>
          <pc:docMk/>
          <pc:sldMk cId="1152579273" sldId="397"/>
        </pc:sldMkLst>
      </pc:sldChg>
      <pc:sldChg chg="addSp delSp modSp add replId addAnim modAnim">
        <pc:chgData name="Natasha Mosley" userId="78076c4c41bde16f" providerId="Windows Live" clId="Web-{100ECDAA-0D67-B2FC-1400-7701D3B9E1F4}" dt="2025-03-09T21:51:07.503" v="1294"/>
        <pc:sldMkLst>
          <pc:docMk/>
          <pc:sldMk cId="2418321005" sldId="398"/>
        </pc:sldMkLst>
      </pc:sldChg>
      <pc:sldChg chg="addSp delSp modSp add replId addAnim delAnim modAnim">
        <pc:chgData name="Natasha Mosley" userId="78076c4c41bde16f" providerId="Windows Live" clId="Web-{100ECDAA-0D67-B2FC-1400-7701D3B9E1F4}" dt="2025-03-09T21:54:23.212" v="1333"/>
        <pc:sldMkLst>
          <pc:docMk/>
          <pc:sldMk cId="2101106780" sldId="399"/>
        </pc:sldMkLst>
      </pc:sldChg>
      <pc:sldChg chg="addSp modSp add ord replId">
        <pc:chgData name="Natasha Mosley" userId="78076c4c41bde16f" providerId="Windows Live" clId="Web-{100ECDAA-0D67-B2FC-1400-7701D3B9E1F4}" dt="2025-03-09T22:03:25.291" v="1435" actId="1076"/>
        <pc:sldMkLst>
          <pc:docMk/>
          <pc:sldMk cId="418002099" sldId="400"/>
        </pc:sldMkLst>
      </pc:sldChg>
      <pc:sldChg chg="add replId">
        <pc:chgData name="Natasha Mosley" userId="78076c4c41bde16f" providerId="Windows Live" clId="Web-{100ECDAA-0D67-B2FC-1400-7701D3B9E1F4}" dt="2025-03-09T22:03:43.792" v="1436"/>
        <pc:sldMkLst>
          <pc:docMk/>
          <pc:sldMk cId="2149327932" sldId="401"/>
        </pc:sldMkLst>
      </pc:sldChg>
      <pc:sldChg chg="addSp delSp modSp add replId addAnim modAnim">
        <pc:chgData name="Natasha Mosley" userId="78076c4c41bde16f" providerId="Windows Live" clId="Web-{100ECDAA-0D67-B2FC-1400-7701D3B9E1F4}" dt="2025-03-09T22:20:33.962" v="2239"/>
        <pc:sldMkLst>
          <pc:docMk/>
          <pc:sldMk cId="653146131" sldId="403"/>
        </pc:sldMkLst>
      </pc:sldChg>
    </pc:docChg>
  </pc:docChgLst>
  <pc:docChgLst>
    <pc:chgData name="Natasha Mosley" userId="78076c4c41bde16f" providerId="Windows Live" clId="Web-{64DB3257-0854-F271-377F-43EB65250001}"/>
    <pc:docChg chg="addSld delSld modSld sldOrd">
      <pc:chgData name="Natasha Mosley" userId="78076c4c41bde16f" providerId="Windows Live" clId="Web-{64DB3257-0854-F271-377F-43EB65250001}" dt="2025-05-30T19:45:48.700" v="2306"/>
      <pc:docMkLst>
        <pc:docMk/>
      </pc:docMkLst>
      <pc:sldChg chg="modSp">
        <pc:chgData name="Natasha Mosley" userId="78076c4c41bde16f" providerId="Windows Live" clId="Web-{64DB3257-0854-F271-377F-43EB65250001}" dt="2025-05-30T17:41:59.457" v="122" actId="20577"/>
        <pc:sldMkLst>
          <pc:docMk/>
          <pc:sldMk cId="2186944807" sldId="374"/>
        </pc:sldMkLst>
      </pc:sldChg>
      <pc:sldChg chg="addSp delSp modSp">
        <pc:chgData name="Natasha Mosley" userId="78076c4c41bde16f" providerId="Windows Live" clId="Web-{64DB3257-0854-F271-377F-43EB65250001}" dt="2025-05-30T17:41:13.422" v="95" actId="20577"/>
        <pc:sldMkLst>
          <pc:docMk/>
          <pc:sldMk cId="438292033" sldId="375"/>
        </pc:sldMkLst>
      </pc:sldChg>
      <pc:sldChg chg="modSp">
        <pc:chgData name="Natasha Mosley" userId="78076c4c41bde16f" providerId="Windows Live" clId="Web-{64DB3257-0854-F271-377F-43EB65250001}" dt="2025-05-30T19:44:40.635" v="2304" actId="20577"/>
        <pc:sldMkLst>
          <pc:docMk/>
          <pc:sldMk cId="3541460921" sldId="402"/>
        </pc:sldMkLst>
      </pc:sldChg>
      <pc:sldChg chg="del">
        <pc:chgData name="Natasha Mosley" userId="78076c4c41bde16f" providerId="Windows Live" clId="Web-{64DB3257-0854-F271-377F-43EB65250001}" dt="2025-05-30T19:38:13.589" v="2050"/>
        <pc:sldMkLst>
          <pc:docMk/>
          <pc:sldMk cId="305161041" sldId="437"/>
        </pc:sldMkLst>
      </pc:sldChg>
      <pc:sldChg chg="addSp modSp del">
        <pc:chgData name="Natasha Mosley" userId="78076c4c41bde16f" providerId="Windows Live" clId="Web-{64DB3257-0854-F271-377F-43EB65250001}" dt="2025-05-30T19:37:58.526" v="2046"/>
        <pc:sldMkLst>
          <pc:docMk/>
          <pc:sldMk cId="1117543253" sldId="442"/>
        </pc:sldMkLst>
      </pc:sldChg>
      <pc:sldChg chg="modSp">
        <pc:chgData name="Natasha Mosley" userId="78076c4c41bde16f" providerId="Windows Live" clId="Web-{64DB3257-0854-F271-377F-43EB65250001}" dt="2025-05-30T19:27:23.410" v="1695" actId="20577"/>
        <pc:sldMkLst>
          <pc:docMk/>
          <pc:sldMk cId="3544366165" sldId="446"/>
        </pc:sldMkLst>
      </pc:sldChg>
      <pc:sldChg chg="modSp">
        <pc:chgData name="Natasha Mosley" userId="78076c4c41bde16f" providerId="Windows Live" clId="Web-{64DB3257-0854-F271-377F-43EB65250001}" dt="2025-05-30T19:28:59.944" v="1708" actId="20577"/>
        <pc:sldMkLst>
          <pc:docMk/>
          <pc:sldMk cId="1995833480" sldId="448"/>
        </pc:sldMkLst>
      </pc:sldChg>
      <pc:sldChg chg="modSp">
        <pc:chgData name="Natasha Mosley" userId="78076c4c41bde16f" providerId="Windows Live" clId="Web-{64DB3257-0854-F271-377F-43EB65250001}" dt="2025-05-30T19:45:09.636" v="2305" actId="20577"/>
        <pc:sldMkLst>
          <pc:docMk/>
          <pc:sldMk cId="1586146903" sldId="451"/>
        </pc:sldMkLst>
      </pc:sldChg>
      <pc:sldChg chg="del">
        <pc:chgData name="Natasha Mosley" userId="78076c4c41bde16f" providerId="Windows Live" clId="Web-{64DB3257-0854-F271-377F-43EB65250001}" dt="2025-05-30T19:38:07.933" v="2047"/>
        <pc:sldMkLst>
          <pc:docMk/>
          <pc:sldMk cId="1342781107" sldId="452"/>
        </pc:sldMkLst>
      </pc:sldChg>
      <pc:sldChg chg="del">
        <pc:chgData name="Natasha Mosley" userId="78076c4c41bde16f" providerId="Windows Live" clId="Web-{64DB3257-0854-F271-377F-43EB65250001}" dt="2025-05-30T19:38:09.652" v="2048"/>
        <pc:sldMkLst>
          <pc:docMk/>
          <pc:sldMk cId="329209361" sldId="453"/>
        </pc:sldMkLst>
      </pc:sldChg>
      <pc:sldChg chg="modSp">
        <pc:chgData name="Natasha Mosley" userId="78076c4c41bde16f" providerId="Windows Live" clId="Web-{64DB3257-0854-F271-377F-43EB65250001}" dt="2025-05-30T19:40:24.875" v="2243" actId="1076"/>
        <pc:sldMkLst>
          <pc:docMk/>
          <pc:sldMk cId="3100839798" sldId="454"/>
        </pc:sldMkLst>
      </pc:sldChg>
      <pc:sldChg chg="del">
        <pc:chgData name="Natasha Mosley" userId="78076c4c41bde16f" providerId="Windows Live" clId="Web-{64DB3257-0854-F271-377F-43EB65250001}" dt="2025-05-30T19:38:11.386" v="2049"/>
        <pc:sldMkLst>
          <pc:docMk/>
          <pc:sldMk cId="3039788844" sldId="455"/>
        </pc:sldMkLst>
      </pc:sldChg>
      <pc:sldChg chg="addSp delSp modSp add ord replId">
        <pc:chgData name="Natasha Mosley" userId="78076c4c41bde16f" providerId="Windows Live" clId="Web-{64DB3257-0854-F271-377F-43EB65250001}" dt="2025-05-30T17:42:37.428" v="134" actId="1076"/>
        <pc:sldMkLst>
          <pc:docMk/>
          <pc:sldMk cId="183825026" sldId="456"/>
        </pc:sldMkLst>
      </pc:sldChg>
      <pc:sldChg chg="modSp add replId">
        <pc:chgData name="Natasha Mosley" userId="78076c4c41bde16f" providerId="Windows Live" clId="Web-{64DB3257-0854-F271-377F-43EB65250001}" dt="2025-05-30T17:43:35.448" v="157" actId="20577"/>
        <pc:sldMkLst>
          <pc:docMk/>
          <pc:sldMk cId="1715382017" sldId="457"/>
        </pc:sldMkLst>
      </pc:sldChg>
      <pc:sldChg chg="modSp add ord replId">
        <pc:chgData name="Natasha Mosley" userId="78076c4c41bde16f" providerId="Windows Live" clId="Web-{64DB3257-0854-F271-377F-43EB65250001}" dt="2025-05-30T19:45:48.700" v="2306"/>
        <pc:sldMkLst>
          <pc:docMk/>
          <pc:sldMk cId="2922682639" sldId="458"/>
        </pc:sldMkLst>
      </pc:sldChg>
      <pc:sldChg chg="modSp add ord replId">
        <pc:chgData name="Natasha Mosley" userId="78076c4c41bde16f" providerId="Windows Live" clId="Web-{64DB3257-0854-F271-377F-43EB65250001}" dt="2025-05-30T19:34:57.598" v="2008" actId="20577"/>
        <pc:sldMkLst>
          <pc:docMk/>
          <pc:sldMk cId="1108331819" sldId="459"/>
        </pc:sldMkLst>
      </pc:sldChg>
      <pc:sldChg chg="addSp delSp modSp add replId">
        <pc:chgData name="Natasha Mosley" userId="78076c4c41bde16f" providerId="Windows Live" clId="Web-{64DB3257-0854-F271-377F-43EB65250001}" dt="2025-05-30T19:37:26.931" v="2045" actId="1076"/>
        <pc:sldMkLst>
          <pc:docMk/>
          <pc:sldMk cId="3368072763" sldId="460"/>
        </pc:sldMkLst>
      </pc:sldChg>
    </pc:docChg>
  </pc:docChgLst>
  <pc:docChgLst>
    <pc:chgData name="Natasha Mosley" userId="78076c4c41bde16f" providerId="Windows Live" clId="Web-{5BA6C79E-2327-4DF9-94D5-ECE567112823}"/>
    <pc:docChg chg="addSld delSld modSld sldOrd">
      <pc:chgData name="Natasha Mosley" userId="78076c4c41bde16f" providerId="Windows Live" clId="Web-{5BA6C79E-2327-4DF9-94D5-ECE567112823}" dt="2024-03-08T02:18:15.474" v="1375" actId="20577"/>
      <pc:docMkLst>
        <pc:docMk/>
      </pc:docMkLst>
      <pc:sldChg chg="addSp delSp modSp del">
        <pc:chgData name="Natasha Mosley" userId="78076c4c41bde16f" providerId="Windows Live" clId="Web-{5BA6C79E-2327-4DF9-94D5-ECE567112823}" dt="2024-03-08T02:02:56.365" v="1147"/>
        <pc:sldMkLst>
          <pc:docMk/>
          <pc:sldMk cId="3123720788" sldId="257"/>
        </pc:sldMkLst>
      </pc:sldChg>
      <pc:sldChg chg="delSp modSp del">
        <pc:chgData name="Natasha Mosley" userId="78076c4c41bde16f" providerId="Windows Live" clId="Web-{5BA6C79E-2327-4DF9-94D5-ECE567112823}" dt="2024-03-07T20:04:49.418" v="511"/>
        <pc:sldMkLst>
          <pc:docMk/>
          <pc:sldMk cId="2582430581" sldId="258"/>
        </pc:sldMkLst>
      </pc:sldChg>
      <pc:sldChg chg="modSp add replId">
        <pc:chgData name="Natasha Mosley" userId="78076c4c41bde16f" providerId="Windows Live" clId="Web-{5BA6C79E-2327-4DF9-94D5-ECE567112823}" dt="2024-03-07T20:19:19.205" v="613" actId="20577"/>
        <pc:sldMkLst>
          <pc:docMk/>
          <pc:sldMk cId="1543932115" sldId="259"/>
        </pc:sldMkLst>
      </pc:sldChg>
      <pc:sldChg chg="modSp add replId">
        <pc:chgData name="Natasha Mosley" userId="78076c4c41bde16f" providerId="Windows Live" clId="Web-{5BA6C79E-2327-4DF9-94D5-ECE567112823}" dt="2024-03-08T01:32:37.867" v="987" actId="1076"/>
        <pc:sldMkLst>
          <pc:docMk/>
          <pc:sldMk cId="3750074906" sldId="260"/>
        </pc:sldMkLst>
      </pc:sldChg>
      <pc:sldChg chg="modSp add replId">
        <pc:chgData name="Natasha Mosley" userId="78076c4c41bde16f" providerId="Windows Live" clId="Web-{5BA6C79E-2327-4DF9-94D5-ECE567112823}" dt="2024-03-07T20:22:48.616" v="669" actId="20577"/>
        <pc:sldMkLst>
          <pc:docMk/>
          <pc:sldMk cId="1151630245" sldId="261"/>
        </pc:sldMkLst>
      </pc:sldChg>
      <pc:sldChg chg="modSp add replId">
        <pc:chgData name="Natasha Mosley" userId="78076c4c41bde16f" providerId="Windows Live" clId="Web-{5BA6C79E-2327-4DF9-94D5-ECE567112823}" dt="2024-03-08T01:46:37.677" v="1036" actId="1076"/>
        <pc:sldMkLst>
          <pc:docMk/>
          <pc:sldMk cId="2649949192" sldId="262"/>
        </pc:sldMkLst>
      </pc:sldChg>
      <pc:sldChg chg="modSp add replId">
        <pc:chgData name="Natasha Mosley" userId="78076c4c41bde16f" providerId="Windows Live" clId="Web-{5BA6C79E-2327-4DF9-94D5-ECE567112823}" dt="2024-03-07T20:28:19.312" v="787" actId="20577"/>
        <pc:sldMkLst>
          <pc:docMk/>
          <pc:sldMk cId="1052308959" sldId="263"/>
        </pc:sldMkLst>
      </pc:sldChg>
      <pc:sldChg chg="addSp delSp modSp add replId">
        <pc:chgData name="Natasha Mosley" userId="78076c4c41bde16f" providerId="Windows Live" clId="Web-{5BA6C79E-2327-4DF9-94D5-ECE567112823}" dt="2024-03-08T02:04:43.931" v="1192" actId="1076"/>
        <pc:sldMkLst>
          <pc:docMk/>
          <pc:sldMk cId="424546296" sldId="264"/>
        </pc:sldMkLst>
      </pc:sldChg>
      <pc:sldChg chg="add replId">
        <pc:chgData name="Natasha Mosley" userId="78076c4c41bde16f" providerId="Windows Live" clId="Web-{5BA6C79E-2327-4DF9-94D5-ECE567112823}" dt="2024-03-08T02:02:54.209" v="1146"/>
        <pc:sldMkLst>
          <pc:docMk/>
          <pc:sldMk cId="4152071820" sldId="265"/>
        </pc:sldMkLst>
      </pc:sldChg>
      <pc:sldChg chg="delSp modSp add replId">
        <pc:chgData name="Natasha Mosley" userId="78076c4c41bde16f" providerId="Windows Live" clId="Web-{5BA6C79E-2327-4DF9-94D5-ECE567112823}" dt="2024-03-08T02:08:05.672" v="1235" actId="20577"/>
        <pc:sldMkLst>
          <pc:docMk/>
          <pc:sldMk cId="1252261357" sldId="266"/>
        </pc:sldMkLst>
      </pc:sldChg>
      <pc:sldChg chg="addSp modSp add replId">
        <pc:chgData name="Natasha Mosley" userId="78076c4c41bde16f" providerId="Windows Live" clId="Web-{5BA6C79E-2327-4DF9-94D5-ECE567112823}" dt="2024-03-08T02:18:15.474" v="1375" actId="20577"/>
        <pc:sldMkLst>
          <pc:docMk/>
          <pc:sldMk cId="1649721428" sldId="267"/>
        </pc:sldMkLst>
      </pc:sldChg>
      <pc:sldChg chg="modSp add ord replId">
        <pc:chgData name="Natasha Mosley" userId="78076c4c41bde16f" providerId="Windows Live" clId="Web-{5BA6C79E-2327-4DF9-94D5-ECE567112823}" dt="2024-03-08T02:17:21.972" v="1347" actId="20577"/>
        <pc:sldMkLst>
          <pc:docMk/>
          <pc:sldMk cId="2987566494" sldId="268"/>
        </pc:sldMkLst>
      </pc:sldChg>
    </pc:docChg>
  </pc:docChgLst>
  <pc:docChgLst>
    <pc:chgData name="Natasha Mosley" userId="78076c4c41bde16f" providerId="Windows Live" clId="Web-{FB0B4EE7-865E-C514-416F-D60EF2841B8F}"/>
    <pc:docChg chg="mod addSld modSld">
      <pc:chgData name="Natasha Mosley" userId="78076c4c41bde16f" providerId="Windows Live" clId="Web-{FB0B4EE7-865E-C514-416F-D60EF2841B8F}" dt="2025-08-10T14:03:05.205" v="244" actId="1076"/>
      <pc:docMkLst>
        <pc:docMk/>
      </pc:docMkLst>
      <pc:sldChg chg="modSp add replId">
        <pc:chgData name="Natasha Mosley" userId="78076c4c41bde16f" providerId="Windows Live" clId="Web-{FB0B4EE7-865E-C514-416F-D60EF2841B8F}" dt="2025-08-10T14:03:05.205" v="244" actId="1076"/>
        <pc:sldMkLst>
          <pc:docMk/>
          <pc:sldMk cId="3337735809" sldId="470"/>
        </pc:sldMkLst>
        <pc:spChg chg="mod">
          <ac:chgData name="Natasha Mosley" userId="78076c4c41bde16f" providerId="Windows Live" clId="Web-{FB0B4EE7-865E-C514-416F-D60EF2841B8F}" dt="2025-08-10T14:03:05.205" v="244" actId="1076"/>
          <ac:spMkLst>
            <pc:docMk/>
            <pc:sldMk cId="3337735809" sldId="470"/>
            <ac:spMk id="3" creationId="{5C63F9E4-E0D1-E419-D751-A614FC6D7502}"/>
          </ac:spMkLst>
        </pc:spChg>
      </pc:sldChg>
    </pc:docChg>
  </pc:docChgLst>
  <pc:docChgLst>
    <pc:chgData name="Natasha Mosley" userId="78076c4c41bde16f" providerId="Windows Live" clId="Web-{F31878E6-7462-424B-B305-079ACB24F1A5}"/>
    <pc:docChg chg="delSld modSld">
      <pc:chgData name="Natasha Mosley" userId="78076c4c41bde16f" providerId="Windows Live" clId="Web-{F31878E6-7462-424B-B305-079ACB24F1A5}" dt="2024-04-06T18:22:53.200" v="115"/>
      <pc:docMkLst>
        <pc:docMk/>
      </pc:docMkLst>
      <pc:sldChg chg="del">
        <pc:chgData name="Natasha Mosley" userId="78076c4c41bde16f" providerId="Windows Live" clId="Web-{F31878E6-7462-424B-B305-079ACB24F1A5}" dt="2024-04-06T18:22:24.324" v="104"/>
        <pc:sldMkLst>
          <pc:docMk/>
          <pc:sldMk cId="1052308959" sldId="263"/>
        </pc:sldMkLst>
      </pc:sldChg>
      <pc:sldChg chg="delSp modSp">
        <pc:chgData name="Natasha Mosley" userId="78076c4c41bde16f" providerId="Windows Live" clId="Web-{F31878E6-7462-424B-B305-079ACB24F1A5}" dt="2024-04-06T18:21:38.480" v="83" actId="20577"/>
        <pc:sldMkLst>
          <pc:docMk/>
          <pc:sldMk cId="1649721428" sldId="267"/>
        </pc:sldMkLst>
      </pc:sldChg>
      <pc:sldChg chg="modSp">
        <pc:chgData name="Natasha Mosley" userId="78076c4c41bde16f" providerId="Windows Live" clId="Web-{F31878E6-7462-424B-B305-079ACB24F1A5}" dt="2024-04-06T18:22:17.902" v="103" actId="20577"/>
        <pc:sldMkLst>
          <pc:docMk/>
          <pc:sldMk cId="2987566494" sldId="268"/>
        </pc:sldMkLst>
      </pc:sldChg>
      <pc:sldChg chg="del">
        <pc:chgData name="Natasha Mosley" userId="78076c4c41bde16f" providerId="Windows Live" clId="Web-{F31878E6-7462-424B-B305-079ACB24F1A5}" dt="2024-04-06T18:22:26.293" v="105"/>
        <pc:sldMkLst>
          <pc:docMk/>
          <pc:sldMk cId="1259645842" sldId="269"/>
        </pc:sldMkLst>
      </pc:sldChg>
      <pc:sldChg chg="del">
        <pc:chgData name="Natasha Mosley" userId="78076c4c41bde16f" providerId="Windows Live" clId="Web-{F31878E6-7462-424B-B305-079ACB24F1A5}" dt="2024-04-06T18:22:32.278" v="106"/>
        <pc:sldMkLst>
          <pc:docMk/>
          <pc:sldMk cId="532147468" sldId="270"/>
        </pc:sldMkLst>
      </pc:sldChg>
      <pc:sldChg chg="del">
        <pc:chgData name="Natasha Mosley" userId="78076c4c41bde16f" providerId="Windows Live" clId="Web-{F31878E6-7462-424B-B305-079ACB24F1A5}" dt="2024-04-06T18:22:35.434" v="107"/>
        <pc:sldMkLst>
          <pc:docMk/>
          <pc:sldMk cId="328797633" sldId="271"/>
        </pc:sldMkLst>
      </pc:sldChg>
      <pc:sldChg chg="del">
        <pc:chgData name="Natasha Mosley" userId="78076c4c41bde16f" providerId="Windows Live" clId="Web-{F31878E6-7462-424B-B305-079ACB24F1A5}" dt="2024-04-06T18:22:36.887" v="108"/>
        <pc:sldMkLst>
          <pc:docMk/>
          <pc:sldMk cId="2785420003" sldId="272"/>
        </pc:sldMkLst>
      </pc:sldChg>
      <pc:sldChg chg="del">
        <pc:chgData name="Natasha Mosley" userId="78076c4c41bde16f" providerId="Windows Live" clId="Web-{F31878E6-7462-424B-B305-079ACB24F1A5}" dt="2024-04-06T18:22:39.309" v="109"/>
        <pc:sldMkLst>
          <pc:docMk/>
          <pc:sldMk cId="957348779" sldId="273"/>
        </pc:sldMkLst>
      </pc:sldChg>
      <pc:sldChg chg="del">
        <pc:chgData name="Natasha Mosley" userId="78076c4c41bde16f" providerId="Windows Live" clId="Web-{F31878E6-7462-424B-B305-079ACB24F1A5}" dt="2024-04-06T18:22:42.684" v="110"/>
        <pc:sldMkLst>
          <pc:docMk/>
          <pc:sldMk cId="2842828770" sldId="274"/>
        </pc:sldMkLst>
      </pc:sldChg>
      <pc:sldChg chg="del">
        <pc:chgData name="Natasha Mosley" userId="78076c4c41bde16f" providerId="Windows Live" clId="Web-{F31878E6-7462-424B-B305-079ACB24F1A5}" dt="2024-04-06T18:22:44.575" v="111"/>
        <pc:sldMkLst>
          <pc:docMk/>
          <pc:sldMk cId="698108271" sldId="275"/>
        </pc:sldMkLst>
      </pc:sldChg>
      <pc:sldChg chg="del">
        <pc:chgData name="Natasha Mosley" userId="78076c4c41bde16f" providerId="Windows Live" clId="Web-{F31878E6-7462-424B-B305-079ACB24F1A5}" dt="2024-04-06T18:22:48.231" v="112"/>
        <pc:sldMkLst>
          <pc:docMk/>
          <pc:sldMk cId="4271747939" sldId="278"/>
        </pc:sldMkLst>
      </pc:sldChg>
      <pc:sldChg chg="del">
        <pc:chgData name="Natasha Mosley" userId="78076c4c41bde16f" providerId="Windows Live" clId="Web-{F31878E6-7462-424B-B305-079ACB24F1A5}" dt="2024-04-06T18:22:49.638" v="113"/>
        <pc:sldMkLst>
          <pc:docMk/>
          <pc:sldMk cId="3322931978" sldId="279"/>
        </pc:sldMkLst>
      </pc:sldChg>
      <pc:sldChg chg="del">
        <pc:chgData name="Natasha Mosley" userId="78076c4c41bde16f" providerId="Windows Live" clId="Web-{F31878E6-7462-424B-B305-079ACB24F1A5}" dt="2024-04-06T18:22:53.200" v="115"/>
        <pc:sldMkLst>
          <pc:docMk/>
          <pc:sldMk cId="1727705646" sldId="280"/>
        </pc:sldMkLst>
      </pc:sldChg>
      <pc:sldChg chg="del">
        <pc:chgData name="Natasha Mosley" userId="78076c4c41bde16f" providerId="Windows Live" clId="Web-{F31878E6-7462-424B-B305-079ACB24F1A5}" dt="2024-04-06T18:22:51.434" v="114"/>
        <pc:sldMkLst>
          <pc:docMk/>
          <pc:sldMk cId="4215258701" sldId="283"/>
        </pc:sldMkLst>
      </pc:sldChg>
    </pc:docChg>
  </pc:docChgLst>
  <pc:docChgLst>
    <pc:chgData clId="Web-{4C046EC7-05FC-4029-9FCB-4ECA28361CA0}"/>
    <pc:docChg chg="modSld">
      <pc:chgData name="" userId="" providerId="" clId="Web-{4C046EC7-05FC-4029-9FCB-4ECA28361CA0}" dt="2024-10-07T20:57:41.296" v="1" actId="20577"/>
      <pc:docMkLst>
        <pc:docMk/>
      </pc:docMkLst>
      <pc:sldChg chg="modSp">
        <pc:chgData name="" userId="" providerId="" clId="Web-{4C046EC7-05FC-4029-9FCB-4ECA28361CA0}" dt="2024-10-07T20:57:41.296" v="1" actId="20577"/>
        <pc:sldMkLst>
          <pc:docMk/>
          <pc:sldMk cId="4167215052" sldId="276"/>
        </pc:sldMkLst>
      </pc:sldChg>
    </pc:docChg>
  </pc:docChgLst>
  <pc:docChgLst>
    <pc:chgData name="Deborah Marques" userId="16e901ebd3769137" providerId="Windows Live" clId="Web-{B6ED2F45-799B-4BB4-AB9B-41CAE33E9009}"/>
    <pc:docChg chg="addSld delSld modSld">
      <pc:chgData name="Deborah Marques" userId="16e901ebd3769137" providerId="Windows Live" clId="Web-{B6ED2F45-799B-4BB4-AB9B-41CAE33E9009}" dt="2024-10-17T23:02:15.656" v="445"/>
      <pc:docMkLst>
        <pc:docMk/>
      </pc:docMkLst>
      <pc:sldChg chg="modSp del">
        <pc:chgData name="Deborah Marques" userId="16e901ebd3769137" providerId="Windows Live" clId="Web-{B6ED2F45-799B-4BB4-AB9B-41CAE33E9009}" dt="2024-10-17T22:44:33.144" v="55"/>
        <pc:sldMkLst>
          <pc:docMk/>
          <pc:sldMk cId="1507627019" sldId="364"/>
        </pc:sldMkLst>
      </pc:sldChg>
      <pc:sldChg chg="delSp modSp del">
        <pc:chgData name="Deborah Marques" userId="16e901ebd3769137" providerId="Windows Live" clId="Web-{B6ED2F45-799B-4BB4-AB9B-41CAE33E9009}" dt="2024-10-17T23:02:15.656" v="445"/>
        <pc:sldMkLst>
          <pc:docMk/>
          <pc:sldMk cId="1758044704" sldId="373"/>
        </pc:sldMkLst>
      </pc:sldChg>
      <pc:sldChg chg="modSp">
        <pc:chgData name="Deborah Marques" userId="16e901ebd3769137" providerId="Windows Live" clId="Web-{B6ED2F45-799B-4BB4-AB9B-41CAE33E9009}" dt="2024-10-17T22:43:48.721" v="41" actId="1076"/>
        <pc:sldMkLst>
          <pc:docMk/>
          <pc:sldMk cId="2186944807" sldId="374"/>
        </pc:sldMkLst>
      </pc:sldChg>
      <pc:sldChg chg="addSp modSp add replId">
        <pc:chgData name="Deborah Marques" userId="16e901ebd3769137" providerId="Windows Live" clId="Web-{B6ED2F45-799B-4BB4-AB9B-41CAE33E9009}" dt="2024-10-17T22:56:56.955" v="317" actId="20577"/>
        <pc:sldMkLst>
          <pc:docMk/>
          <pc:sldMk cId="438292033" sldId="375"/>
        </pc:sldMkLst>
      </pc:sldChg>
      <pc:sldChg chg="addSp modSp new">
        <pc:chgData name="Deborah Marques" userId="16e901ebd3769137" providerId="Windows Live" clId="Web-{B6ED2F45-799B-4BB4-AB9B-41CAE33E9009}" dt="2024-10-17T22:48:27.154" v="112" actId="20577"/>
        <pc:sldMkLst>
          <pc:docMk/>
          <pc:sldMk cId="2713731362" sldId="376"/>
        </pc:sldMkLst>
      </pc:sldChg>
    </pc:docChg>
  </pc:docChgLst>
  <pc:docChgLst>
    <pc:chgData name="Natasha Mosley" userId="78076c4c41bde16f" providerId="Windows Live" clId="Web-{1FA2C417-535B-46B8-A887-CC72E7DAAEB5}"/>
    <pc:docChg chg="addSld delSld modSld sldOrd">
      <pc:chgData name="Natasha Mosley" userId="78076c4c41bde16f" providerId="Windows Live" clId="Web-{1FA2C417-535B-46B8-A887-CC72E7DAAEB5}" dt="2024-03-31T20:40:22.371" v="567" actId="20577"/>
      <pc:docMkLst>
        <pc:docMk/>
      </pc:docMkLst>
      <pc:sldChg chg="modSp">
        <pc:chgData name="Natasha Mosley" userId="78076c4c41bde16f" providerId="Windows Live" clId="Web-{1FA2C417-535B-46B8-A887-CC72E7DAAEB5}" dt="2024-03-31T19:37:29.933" v="8" actId="20577"/>
        <pc:sldMkLst>
          <pc:docMk/>
          <pc:sldMk cId="4167215052" sldId="276"/>
        </pc:sldMkLst>
      </pc:sldChg>
      <pc:sldChg chg="modSp">
        <pc:chgData name="Natasha Mosley" userId="78076c4c41bde16f" providerId="Windows Live" clId="Web-{1FA2C417-535B-46B8-A887-CC72E7DAAEB5}" dt="2024-03-31T20:00:06.430" v="200" actId="20577"/>
        <pc:sldMkLst>
          <pc:docMk/>
          <pc:sldMk cId="2444562125" sldId="286"/>
        </pc:sldMkLst>
      </pc:sldChg>
      <pc:sldChg chg="del">
        <pc:chgData name="Natasha Mosley" userId="78076c4c41bde16f" providerId="Windows Live" clId="Web-{1FA2C417-535B-46B8-A887-CC72E7DAAEB5}" dt="2024-03-31T19:54:53.564" v="179"/>
        <pc:sldMkLst>
          <pc:docMk/>
          <pc:sldMk cId="1789777178" sldId="287"/>
        </pc:sldMkLst>
      </pc:sldChg>
      <pc:sldChg chg="addSp delSp modSp">
        <pc:chgData name="Natasha Mosley" userId="78076c4c41bde16f" providerId="Windows Live" clId="Web-{1FA2C417-535B-46B8-A887-CC72E7DAAEB5}" dt="2024-03-31T19:54:41.830" v="178" actId="1076"/>
        <pc:sldMkLst>
          <pc:docMk/>
          <pc:sldMk cId="2738279883" sldId="288"/>
        </pc:sldMkLst>
      </pc:sldChg>
      <pc:sldChg chg="add ord replId">
        <pc:chgData name="Natasha Mosley" userId="78076c4c41bde16f" providerId="Windows Live" clId="Web-{1FA2C417-535B-46B8-A887-CC72E7DAAEB5}" dt="2024-03-31T19:55:11.096" v="181"/>
        <pc:sldMkLst>
          <pc:docMk/>
          <pc:sldMk cId="626316471" sldId="295"/>
        </pc:sldMkLst>
      </pc:sldChg>
      <pc:sldChg chg="modSp add replId">
        <pc:chgData name="Natasha Mosley" userId="78076c4c41bde16f" providerId="Windows Live" clId="Web-{1FA2C417-535B-46B8-A887-CC72E7DAAEB5}" dt="2024-03-31T20:02:01.136" v="236" actId="20577"/>
        <pc:sldMkLst>
          <pc:docMk/>
          <pc:sldMk cId="4225075533" sldId="296"/>
        </pc:sldMkLst>
      </pc:sldChg>
      <pc:sldChg chg="addSp modSp add replId">
        <pc:chgData name="Natasha Mosley" userId="78076c4c41bde16f" providerId="Windows Live" clId="Web-{1FA2C417-535B-46B8-A887-CC72E7DAAEB5}" dt="2024-03-31T20:02:22.543" v="249" actId="1076"/>
        <pc:sldMkLst>
          <pc:docMk/>
          <pc:sldMk cId="1701839766" sldId="297"/>
        </pc:sldMkLst>
      </pc:sldChg>
      <pc:sldChg chg="modSp add ord replId">
        <pc:chgData name="Natasha Mosley" userId="78076c4c41bde16f" providerId="Windows Live" clId="Web-{1FA2C417-535B-46B8-A887-CC72E7DAAEB5}" dt="2024-03-31T20:40:22.371" v="567" actId="20577"/>
        <pc:sldMkLst>
          <pc:docMk/>
          <pc:sldMk cId="3287555054" sldId="298"/>
        </pc:sldMkLst>
      </pc:sldChg>
      <pc:sldChg chg="add replId">
        <pc:chgData name="Natasha Mosley" userId="78076c4c41bde16f" providerId="Windows Live" clId="Web-{1FA2C417-535B-46B8-A887-CC72E7DAAEB5}" dt="2024-03-31T20:05:55.094" v="458"/>
        <pc:sldMkLst>
          <pc:docMk/>
          <pc:sldMk cId="622581392" sldId="299"/>
        </pc:sldMkLst>
      </pc:sldChg>
    </pc:docChg>
  </pc:docChgLst>
  <pc:docChgLst>
    <pc:chgData clId="Web-{3A22D9DC-0C63-C190-CF13-BD3993419F4F}"/>
    <pc:docChg chg="modSld">
      <pc:chgData name="" userId="" providerId="" clId="Web-{3A22D9DC-0C63-C190-CF13-BD3993419F4F}" dt="2025-03-27T18:46:50.557" v="0" actId="1076"/>
      <pc:docMkLst>
        <pc:docMk/>
      </pc:docMkLst>
    </pc:docChg>
  </pc:docChgLst>
  <pc:docChgLst>
    <pc:chgData name="Deborah Marques" userId="16e901ebd3769137" providerId="Windows Live" clId="Web-{2F0A6E2D-863E-4512-8A8E-E021950F33FB}"/>
    <pc:docChg chg="modSld sldOrd">
      <pc:chgData name="Deborah Marques" userId="16e901ebd3769137" providerId="Windows Live" clId="Web-{2F0A6E2D-863E-4512-8A8E-E021950F33FB}" dt="2024-10-08T10:59:54.329" v="50" actId="1076"/>
      <pc:docMkLst>
        <pc:docMk/>
      </pc:docMkLst>
      <pc:sldChg chg="modSp">
        <pc:chgData name="Deborah Marques" userId="16e901ebd3769137" providerId="Windows Live" clId="Web-{2F0A6E2D-863E-4512-8A8E-E021950F33FB}" dt="2024-10-08T10:59:01.937" v="42" actId="20577"/>
        <pc:sldMkLst>
          <pc:docMk/>
          <pc:sldMk cId="3412220321" sldId="308"/>
        </pc:sldMkLst>
      </pc:sldChg>
      <pc:sldChg chg="ord">
        <pc:chgData name="Deborah Marques" userId="16e901ebd3769137" providerId="Windows Live" clId="Web-{2F0A6E2D-863E-4512-8A8E-E021950F33FB}" dt="2024-10-08T10:56:48.169" v="0"/>
        <pc:sldMkLst>
          <pc:docMk/>
          <pc:sldMk cId="242842409" sldId="312"/>
        </pc:sldMkLst>
      </pc:sldChg>
      <pc:sldChg chg="addSp modSp">
        <pc:chgData name="Deborah Marques" userId="16e901ebd3769137" providerId="Windows Live" clId="Web-{2F0A6E2D-863E-4512-8A8E-E021950F33FB}" dt="2024-10-08T10:59:54.329" v="50" actId="1076"/>
        <pc:sldMkLst>
          <pc:docMk/>
          <pc:sldMk cId="3745779141" sldId="313"/>
        </pc:sldMkLst>
      </pc:sldChg>
    </pc:docChg>
  </pc:docChgLst>
  <pc:docChgLst>
    <pc:chgData name="Natasha Mosley" userId="78076c4c41bde16f" providerId="Windows Live" clId="Web-{A3DA3D19-FDCE-42E7-9CA5-D0B217057685}"/>
    <pc:docChg chg="addSld delSld modSld sldOrd">
      <pc:chgData name="Natasha Mosley" userId="78076c4c41bde16f" providerId="Windows Live" clId="Web-{A3DA3D19-FDCE-42E7-9CA5-D0B217057685}" dt="2024-03-30T20:33:40.684" v="3422" actId="20577"/>
      <pc:docMkLst>
        <pc:docMk/>
      </pc:docMkLst>
      <pc:sldChg chg="del">
        <pc:chgData name="Natasha Mosley" userId="78076c4c41bde16f" providerId="Windows Live" clId="Web-{A3DA3D19-FDCE-42E7-9CA5-D0B217057685}" dt="2024-03-29T21:37:37.051" v="150"/>
        <pc:sldMkLst>
          <pc:docMk/>
          <pc:sldMk cId="1543932115" sldId="259"/>
        </pc:sldMkLst>
      </pc:sldChg>
      <pc:sldChg chg="del">
        <pc:chgData name="Natasha Mosley" userId="78076c4c41bde16f" providerId="Windows Live" clId="Web-{A3DA3D19-FDCE-42E7-9CA5-D0B217057685}" dt="2024-03-29T21:37:37.051" v="151"/>
        <pc:sldMkLst>
          <pc:docMk/>
          <pc:sldMk cId="3750074906" sldId="260"/>
        </pc:sldMkLst>
      </pc:sldChg>
      <pc:sldChg chg="del">
        <pc:chgData name="Natasha Mosley" userId="78076c4c41bde16f" providerId="Windows Live" clId="Web-{A3DA3D19-FDCE-42E7-9CA5-D0B217057685}" dt="2024-03-29T21:37:37.067" v="152"/>
        <pc:sldMkLst>
          <pc:docMk/>
          <pc:sldMk cId="1151630245" sldId="261"/>
        </pc:sldMkLst>
      </pc:sldChg>
      <pc:sldChg chg="del">
        <pc:chgData name="Natasha Mosley" userId="78076c4c41bde16f" providerId="Windows Live" clId="Web-{A3DA3D19-FDCE-42E7-9CA5-D0B217057685}" dt="2024-03-29T21:37:37.082" v="153"/>
        <pc:sldMkLst>
          <pc:docMk/>
          <pc:sldMk cId="2649949192" sldId="262"/>
        </pc:sldMkLst>
      </pc:sldChg>
      <pc:sldChg chg="modSp">
        <pc:chgData name="Natasha Mosley" userId="78076c4c41bde16f" providerId="Windows Live" clId="Web-{A3DA3D19-FDCE-42E7-9CA5-D0B217057685}" dt="2024-03-29T22:29:22.003" v="455" actId="20577"/>
        <pc:sldMkLst>
          <pc:docMk/>
          <pc:sldMk cId="1052308959" sldId="263"/>
        </pc:sldMkLst>
      </pc:sldChg>
      <pc:sldChg chg="del">
        <pc:chgData name="Natasha Mosley" userId="78076c4c41bde16f" providerId="Windows Live" clId="Web-{A3DA3D19-FDCE-42E7-9CA5-D0B217057685}" dt="2024-03-29T21:37:34.660" v="148"/>
        <pc:sldMkLst>
          <pc:docMk/>
          <pc:sldMk cId="4152071820" sldId="265"/>
        </pc:sldMkLst>
      </pc:sldChg>
      <pc:sldChg chg="addSp modSp">
        <pc:chgData name="Natasha Mosley" userId="78076c4c41bde16f" providerId="Windows Live" clId="Web-{A3DA3D19-FDCE-42E7-9CA5-D0B217057685}" dt="2024-03-29T21:36:05.517" v="147" actId="20577"/>
        <pc:sldMkLst>
          <pc:docMk/>
          <pc:sldMk cId="1649721428" sldId="267"/>
        </pc:sldMkLst>
      </pc:sldChg>
      <pc:sldChg chg="modSp">
        <pc:chgData name="Natasha Mosley" userId="78076c4c41bde16f" providerId="Windows Live" clId="Web-{A3DA3D19-FDCE-42E7-9CA5-D0B217057685}" dt="2024-03-29T21:44:58.440" v="288" actId="20577"/>
        <pc:sldMkLst>
          <pc:docMk/>
          <pc:sldMk cId="2987566494" sldId="268"/>
        </pc:sldMkLst>
      </pc:sldChg>
      <pc:sldChg chg="del">
        <pc:chgData name="Natasha Mosley" userId="78076c4c41bde16f" providerId="Windows Live" clId="Web-{A3DA3D19-FDCE-42E7-9CA5-D0B217057685}" dt="2024-03-29T21:37:37.098" v="154"/>
        <pc:sldMkLst>
          <pc:docMk/>
          <pc:sldMk cId="2561010241" sldId="276"/>
        </pc:sldMkLst>
      </pc:sldChg>
      <pc:sldChg chg="addSp delSp modSp add replId">
        <pc:chgData name="Natasha Mosley" userId="78076c4c41bde16f" providerId="Windows Live" clId="Web-{A3DA3D19-FDCE-42E7-9CA5-D0B217057685}" dt="2024-03-30T19:35:04.368" v="2020" actId="20577"/>
        <pc:sldMkLst>
          <pc:docMk/>
          <pc:sldMk cId="4167215052" sldId="276"/>
        </pc:sldMkLst>
      </pc:sldChg>
      <pc:sldChg chg="modSp add ord replId">
        <pc:chgData name="Natasha Mosley" userId="78076c4c41bde16f" providerId="Windows Live" clId="Web-{A3DA3D19-FDCE-42E7-9CA5-D0B217057685}" dt="2024-03-30T19:22:01.345" v="1864" actId="20577"/>
        <pc:sldMkLst>
          <pc:docMk/>
          <pc:sldMk cId="3880361967" sldId="277"/>
        </pc:sldMkLst>
      </pc:sldChg>
      <pc:sldChg chg="del">
        <pc:chgData name="Natasha Mosley" userId="78076c4c41bde16f" providerId="Windows Live" clId="Web-{A3DA3D19-FDCE-42E7-9CA5-D0B217057685}" dt="2024-03-29T21:37:37.035" v="149"/>
        <pc:sldMkLst>
          <pc:docMk/>
          <pc:sldMk cId="224219369" sldId="278"/>
        </pc:sldMkLst>
      </pc:sldChg>
      <pc:sldChg chg="modSp add ord replId">
        <pc:chgData name="Natasha Mosley" userId="78076c4c41bde16f" providerId="Windows Live" clId="Web-{A3DA3D19-FDCE-42E7-9CA5-D0B217057685}" dt="2024-03-30T19:40:07.266" v="2114" actId="20577"/>
        <pc:sldMkLst>
          <pc:docMk/>
          <pc:sldMk cId="4271747939" sldId="278"/>
        </pc:sldMkLst>
      </pc:sldChg>
      <pc:sldChg chg="modSp add ord replId">
        <pc:chgData name="Natasha Mosley" userId="78076c4c41bde16f" providerId="Windows Live" clId="Web-{A3DA3D19-FDCE-42E7-9CA5-D0B217057685}" dt="2024-03-30T20:33:40.684" v="3422" actId="20577"/>
        <pc:sldMkLst>
          <pc:docMk/>
          <pc:sldMk cId="3322931978" sldId="279"/>
        </pc:sldMkLst>
      </pc:sldChg>
      <pc:sldChg chg="modSp add replId">
        <pc:chgData name="Natasha Mosley" userId="78076c4c41bde16f" providerId="Windows Live" clId="Web-{A3DA3D19-FDCE-42E7-9CA5-D0B217057685}" dt="2024-03-30T18:44:49.765" v="1758" actId="20577"/>
        <pc:sldMkLst>
          <pc:docMk/>
          <pc:sldMk cId="1727705646" sldId="280"/>
        </pc:sldMkLst>
      </pc:sldChg>
      <pc:sldChg chg="addSp modSp add replId">
        <pc:chgData name="Natasha Mosley" userId="78076c4c41bde16f" providerId="Windows Live" clId="Web-{A3DA3D19-FDCE-42E7-9CA5-D0B217057685}" dt="2024-03-30T19:39:54.172" v="2112" actId="20577"/>
        <pc:sldMkLst>
          <pc:docMk/>
          <pc:sldMk cId="1632171335" sldId="281"/>
        </pc:sldMkLst>
      </pc:sldChg>
      <pc:sldChg chg="modSp add replId">
        <pc:chgData name="Natasha Mosley" userId="78076c4c41bde16f" providerId="Windows Live" clId="Web-{A3DA3D19-FDCE-42E7-9CA5-D0B217057685}" dt="2024-03-30T20:20:11.191" v="2643" actId="20577"/>
        <pc:sldMkLst>
          <pc:docMk/>
          <pc:sldMk cId="4275009547" sldId="282"/>
        </pc:sldMkLst>
      </pc:sldChg>
      <pc:sldChg chg="modSp add replId">
        <pc:chgData name="Natasha Mosley" userId="78076c4c41bde16f" providerId="Windows Live" clId="Web-{A3DA3D19-FDCE-42E7-9CA5-D0B217057685}" dt="2024-03-30T19:40:58.064" v="2142" actId="20577"/>
        <pc:sldMkLst>
          <pc:docMk/>
          <pc:sldMk cId="4215258701" sldId="283"/>
        </pc:sldMkLst>
      </pc:sldChg>
      <pc:sldChg chg="addSp delSp modSp add replId">
        <pc:chgData name="Natasha Mosley" userId="78076c4c41bde16f" providerId="Windows Live" clId="Web-{A3DA3D19-FDCE-42E7-9CA5-D0B217057685}" dt="2024-03-30T19:47:15.407" v="2152" actId="1076"/>
        <pc:sldMkLst>
          <pc:docMk/>
          <pc:sldMk cId="1462361703" sldId="284"/>
        </pc:sldMkLst>
      </pc:sldChg>
      <pc:sldChg chg="modSp add ord replId">
        <pc:chgData name="Natasha Mosley" userId="78076c4c41bde16f" providerId="Windows Live" clId="Web-{A3DA3D19-FDCE-42E7-9CA5-D0B217057685}" dt="2024-03-30T19:56:56.813" v="2370" actId="20577"/>
        <pc:sldMkLst>
          <pc:docMk/>
          <pc:sldMk cId="4255707107" sldId="285"/>
        </pc:sldMkLst>
      </pc:sldChg>
      <pc:sldChg chg="modSp add replId">
        <pc:chgData name="Natasha Mosley" userId="78076c4c41bde16f" providerId="Windows Live" clId="Web-{A3DA3D19-FDCE-42E7-9CA5-D0B217057685}" dt="2024-03-30T19:58:48.862" v="2476" actId="20577"/>
        <pc:sldMkLst>
          <pc:docMk/>
          <pc:sldMk cId="2444562125" sldId="286"/>
        </pc:sldMkLst>
      </pc:sldChg>
      <pc:sldChg chg="addSp delSp modSp add replId">
        <pc:chgData name="Natasha Mosley" userId="78076c4c41bde16f" providerId="Windows Live" clId="Web-{A3DA3D19-FDCE-42E7-9CA5-D0B217057685}" dt="2024-03-30T19:59:39.723" v="2486" actId="1076"/>
        <pc:sldMkLst>
          <pc:docMk/>
          <pc:sldMk cId="1789777178" sldId="287"/>
        </pc:sldMkLst>
      </pc:sldChg>
      <pc:sldChg chg="modSp add replId">
        <pc:chgData name="Natasha Mosley" userId="78076c4c41bde16f" providerId="Windows Live" clId="Web-{A3DA3D19-FDCE-42E7-9CA5-D0B217057685}" dt="2024-03-30T20:25:04.699" v="3048" actId="20577"/>
        <pc:sldMkLst>
          <pc:docMk/>
          <pc:sldMk cId="2738279883" sldId="288"/>
        </pc:sldMkLst>
      </pc:sldChg>
      <pc:sldChg chg="modSp add ord replId">
        <pc:chgData name="Natasha Mosley" userId="78076c4c41bde16f" providerId="Windows Live" clId="Web-{A3DA3D19-FDCE-42E7-9CA5-D0B217057685}" dt="2024-03-30T20:02:45.431" v="2538" actId="20577"/>
        <pc:sldMkLst>
          <pc:docMk/>
          <pc:sldMk cId="3236570101" sldId="289"/>
        </pc:sldMkLst>
      </pc:sldChg>
      <pc:sldChg chg="addSp delSp modSp add replId">
        <pc:chgData name="Natasha Mosley" userId="78076c4c41bde16f" providerId="Windows Live" clId="Web-{A3DA3D19-FDCE-42E7-9CA5-D0B217057685}" dt="2024-03-30T20:04:26.731" v="2548" actId="1076"/>
        <pc:sldMkLst>
          <pc:docMk/>
          <pc:sldMk cId="2492792881" sldId="290"/>
        </pc:sldMkLst>
      </pc:sldChg>
      <pc:sldChg chg="addSp delSp modSp add replId">
        <pc:chgData name="Natasha Mosley" userId="78076c4c41bde16f" providerId="Windows Live" clId="Web-{A3DA3D19-FDCE-42E7-9CA5-D0B217057685}" dt="2024-03-30T20:04:54.059" v="2556" actId="1076"/>
        <pc:sldMkLst>
          <pc:docMk/>
          <pc:sldMk cId="1866265974" sldId="291"/>
        </pc:sldMkLst>
      </pc:sldChg>
      <pc:sldChg chg="addSp delSp modSp add replId">
        <pc:chgData name="Natasha Mosley" userId="78076c4c41bde16f" providerId="Windows Live" clId="Web-{A3DA3D19-FDCE-42E7-9CA5-D0B217057685}" dt="2024-03-30T20:06:29.687" v="2566" actId="14100"/>
        <pc:sldMkLst>
          <pc:docMk/>
          <pc:sldMk cId="927876656" sldId="292"/>
        </pc:sldMkLst>
      </pc:sldChg>
      <pc:sldChg chg="modSp add ord replId">
        <pc:chgData name="Natasha Mosley" userId="78076c4c41bde16f" providerId="Windows Live" clId="Web-{A3DA3D19-FDCE-42E7-9CA5-D0B217057685}" dt="2024-03-30T20:30:15.753" v="3410" actId="20577"/>
        <pc:sldMkLst>
          <pc:docMk/>
          <pc:sldMk cId="3838147594" sldId="293"/>
        </pc:sldMkLst>
      </pc:sldChg>
      <pc:sldChg chg="addSp delSp modSp add ord replId">
        <pc:chgData name="Natasha Mosley" userId="78076c4c41bde16f" providerId="Windows Live" clId="Web-{A3DA3D19-FDCE-42E7-9CA5-D0B217057685}" dt="2024-03-30T20:30:45.863" v="3417" actId="1076"/>
        <pc:sldMkLst>
          <pc:docMk/>
          <pc:sldMk cId="3218839966" sldId="294"/>
        </pc:sldMkLst>
      </pc:sldChg>
    </pc:docChg>
  </pc:docChgLst>
  <pc:docChgLst>
    <pc:chgData name="Deborah Marques" userId="16e901ebd3769137" providerId="Windows Live" clId="Web-{D7474D2E-A261-44E6-A39A-94F1D4ED5D58}"/>
    <pc:docChg chg="addSld delSld modSld">
      <pc:chgData name="Deborah Marques" userId="16e901ebd3769137" providerId="Windows Live" clId="Web-{D7474D2E-A261-44E6-A39A-94F1D4ED5D58}" dt="2024-10-08T10:09:45.086" v="59"/>
      <pc:docMkLst>
        <pc:docMk/>
      </pc:docMkLst>
      <pc:sldChg chg="new del">
        <pc:chgData name="Deborah Marques" userId="16e901ebd3769137" providerId="Windows Live" clId="Web-{D7474D2E-A261-44E6-A39A-94F1D4ED5D58}" dt="2024-10-08T10:04:21.933" v="17"/>
        <pc:sldMkLst>
          <pc:docMk/>
          <pc:sldMk cId="1623625138" sldId="307"/>
        </pc:sldMkLst>
      </pc:sldChg>
      <pc:sldChg chg="addSp delSp modSp add replId">
        <pc:chgData name="Deborah Marques" userId="16e901ebd3769137" providerId="Windows Live" clId="Web-{D7474D2E-A261-44E6-A39A-94F1D4ED5D58}" dt="2024-10-08T10:09:45.086" v="59"/>
        <pc:sldMkLst>
          <pc:docMk/>
          <pc:sldMk cId="3412220321" sldId="308"/>
        </pc:sldMkLst>
      </pc:sldChg>
    </pc:docChg>
  </pc:docChgLst>
  <pc:docChgLst>
    <pc:chgData clId="Web-{86D03959-53F8-81CA-ACFE-3FC9AF36FFF0}"/>
    <pc:docChg chg="modSld">
      <pc:chgData name="" userId="" providerId="" clId="Web-{86D03959-53F8-81CA-ACFE-3FC9AF36FFF0}" dt="2025-08-11T19:41:55.621" v="0" actId="14100"/>
      <pc:docMkLst>
        <pc:docMk/>
      </pc:docMkLst>
    </pc:docChg>
  </pc:docChgLst>
  <pc:docChgLst>
    <pc:chgData name="Natasha Mosley" userId="78076c4c41bde16f" providerId="Windows Live" clId="Web-{59E77677-D122-4631-A784-F6CB37BCA889}"/>
    <pc:docChg chg="addSld delSld modSld sldOrd">
      <pc:chgData name="Natasha Mosley" userId="78076c4c41bde16f" providerId="Windows Live" clId="Web-{59E77677-D122-4631-A784-F6CB37BCA889}" dt="2024-03-12T00:40:21.305" v="436" actId="20577"/>
      <pc:docMkLst>
        <pc:docMk/>
      </pc:docMkLst>
      <pc:sldChg chg="modSp">
        <pc:chgData name="Natasha Mosley" userId="78076c4c41bde16f" providerId="Windows Live" clId="Web-{59E77677-D122-4631-A784-F6CB37BCA889}" dt="2024-03-12T00:37:41.706" v="428" actId="20577"/>
        <pc:sldMkLst>
          <pc:docMk/>
          <pc:sldMk cId="1543932115" sldId="259"/>
        </pc:sldMkLst>
      </pc:sldChg>
      <pc:sldChg chg="modSp">
        <pc:chgData name="Natasha Mosley" userId="78076c4c41bde16f" providerId="Windows Live" clId="Web-{59E77677-D122-4631-A784-F6CB37BCA889}" dt="2024-03-12T00:29:06.315" v="215" actId="1076"/>
        <pc:sldMkLst>
          <pc:docMk/>
          <pc:sldMk cId="3750074906" sldId="260"/>
        </pc:sldMkLst>
      </pc:sldChg>
      <pc:sldChg chg="modSp">
        <pc:chgData name="Natasha Mosley" userId="78076c4c41bde16f" providerId="Windows Live" clId="Web-{59E77677-D122-4631-A784-F6CB37BCA889}" dt="2024-03-12T00:40:21.305" v="436" actId="20577"/>
        <pc:sldMkLst>
          <pc:docMk/>
          <pc:sldMk cId="4152071820" sldId="265"/>
        </pc:sldMkLst>
      </pc:sldChg>
      <pc:sldChg chg="modSp">
        <pc:chgData name="Natasha Mosley" userId="78076c4c41bde16f" providerId="Windows Live" clId="Web-{59E77677-D122-4631-A784-F6CB37BCA889}" dt="2024-03-12T00:34:34.341" v="260" actId="20577"/>
        <pc:sldMkLst>
          <pc:docMk/>
          <pc:sldMk cId="1259645842" sldId="269"/>
        </pc:sldMkLst>
      </pc:sldChg>
      <pc:sldChg chg="addSp modSp new ord">
        <pc:chgData name="Natasha Mosley" userId="78076c4c41bde16f" providerId="Windows Live" clId="Web-{59E77677-D122-4631-A784-F6CB37BCA889}" dt="2024-03-12T00:31:22.600" v="220"/>
        <pc:sldMkLst>
          <pc:docMk/>
          <pc:sldMk cId="2561010241" sldId="276"/>
        </pc:sldMkLst>
      </pc:sldChg>
      <pc:sldChg chg="new del">
        <pc:chgData name="Natasha Mosley" userId="78076c4c41bde16f" providerId="Windows Live" clId="Web-{59E77677-D122-4631-A784-F6CB37BCA889}" dt="2024-03-12T00:38:23.348" v="433"/>
        <pc:sldMkLst>
          <pc:docMk/>
          <pc:sldMk cId="347494229" sldId="277"/>
        </pc:sldMkLst>
      </pc:sldChg>
      <pc:sldChg chg="addSp modSp new">
        <pc:chgData name="Natasha Mosley" userId="78076c4c41bde16f" providerId="Windows Live" clId="Web-{59E77677-D122-4631-A784-F6CB37BCA889}" dt="2024-03-12T00:38:20.832" v="432" actId="1076"/>
        <pc:sldMkLst>
          <pc:docMk/>
          <pc:sldMk cId="224219369" sldId="278"/>
        </pc:sldMkLst>
      </pc:sldChg>
    </pc:docChg>
  </pc:docChgLst>
  <pc:docChgLst>
    <pc:chgData name="Natasha Mosley" userId="78076c4c41bde16f" providerId="Windows Live" clId="Web-{B56E185D-438D-8A69-7854-1B9DA77D82D7}"/>
    <pc:docChg chg="addSld delSld modSld sldOrd">
      <pc:chgData name="Natasha Mosley" userId="78076c4c41bde16f" providerId="Windows Live" clId="Web-{B56E185D-438D-8A69-7854-1B9DA77D82D7}" dt="2025-04-17T17:51:00.577" v="1052" actId="1076"/>
      <pc:docMkLst>
        <pc:docMk/>
      </pc:docMkLst>
      <pc:sldChg chg="del">
        <pc:chgData name="Natasha Mosley" userId="78076c4c41bde16f" providerId="Windows Live" clId="Web-{B56E185D-438D-8A69-7854-1B9DA77D82D7}" dt="2025-04-17T17:22:46.520" v="646"/>
        <pc:sldMkLst>
          <pc:docMk/>
          <pc:sldMk cId="3743065370" sldId="406"/>
        </pc:sldMkLst>
      </pc:sldChg>
      <pc:sldChg chg="del">
        <pc:chgData name="Natasha Mosley" userId="78076c4c41bde16f" providerId="Windows Live" clId="Web-{B56E185D-438D-8A69-7854-1B9DA77D82D7}" dt="2025-04-17T17:11:35.926" v="345"/>
        <pc:sldMkLst>
          <pc:docMk/>
          <pc:sldMk cId="969495743" sldId="420"/>
        </pc:sldMkLst>
      </pc:sldChg>
      <pc:sldChg chg="del">
        <pc:chgData name="Natasha Mosley" userId="78076c4c41bde16f" providerId="Windows Live" clId="Web-{B56E185D-438D-8A69-7854-1B9DA77D82D7}" dt="2025-04-17T17:22:49.520" v="648"/>
        <pc:sldMkLst>
          <pc:docMk/>
          <pc:sldMk cId="2800257916" sldId="421"/>
        </pc:sldMkLst>
      </pc:sldChg>
      <pc:sldChg chg="del">
        <pc:chgData name="Natasha Mosley" userId="78076c4c41bde16f" providerId="Windows Live" clId="Web-{B56E185D-438D-8A69-7854-1B9DA77D82D7}" dt="2025-04-17T17:22:54.177" v="652"/>
        <pc:sldMkLst>
          <pc:docMk/>
          <pc:sldMk cId="2677023138" sldId="424"/>
        </pc:sldMkLst>
      </pc:sldChg>
      <pc:sldChg chg="addSp delSp modSp">
        <pc:chgData name="Natasha Mosley" userId="78076c4c41bde16f" providerId="Windows Live" clId="Web-{B56E185D-438D-8A69-7854-1B9DA77D82D7}" dt="2025-04-17T17:51:00.577" v="1052" actId="1076"/>
        <pc:sldMkLst>
          <pc:docMk/>
          <pc:sldMk cId="3861797742" sldId="427"/>
        </pc:sldMkLst>
      </pc:sldChg>
      <pc:sldChg chg="del">
        <pc:chgData name="Natasha Mosley" userId="78076c4c41bde16f" providerId="Windows Live" clId="Web-{B56E185D-438D-8A69-7854-1B9DA77D82D7}" dt="2025-04-17T17:22:53.052" v="651"/>
        <pc:sldMkLst>
          <pc:docMk/>
          <pc:sldMk cId="4294180492" sldId="428"/>
        </pc:sldMkLst>
      </pc:sldChg>
      <pc:sldChg chg="del">
        <pc:chgData name="Natasha Mosley" userId="78076c4c41bde16f" providerId="Windows Live" clId="Web-{B56E185D-438D-8A69-7854-1B9DA77D82D7}" dt="2025-04-17T17:22:51.974" v="650"/>
        <pc:sldMkLst>
          <pc:docMk/>
          <pc:sldMk cId="43599972" sldId="429"/>
        </pc:sldMkLst>
      </pc:sldChg>
      <pc:sldChg chg="del">
        <pc:chgData name="Natasha Mosley" userId="78076c4c41bde16f" providerId="Windows Live" clId="Web-{B56E185D-438D-8A69-7854-1B9DA77D82D7}" dt="2025-04-17T17:22:57.130" v="654"/>
        <pc:sldMkLst>
          <pc:docMk/>
          <pc:sldMk cId="2148626433" sldId="430"/>
        </pc:sldMkLst>
      </pc:sldChg>
      <pc:sldChg chg="del">
        <pc:chgData name="Natasha Mosley" userId="78076c4c41bde16f" providerId="Windows Live" clId="Web-{B56E185D-438D-8A69-7854-1B9DA77D82D7}" dt="2025-04-17T17:22:47.989" v="647"/>
        <pc:sldMkLst>
          <pc:docMk/>
          <pc:sldMk cId="1104913998" sldId="431"/>
        </pc:sldMkLst>
      </pc:sldChg>
      <pc:sldChg chg="del">
        <pc:chgData name="Natasha Mosley" userId="78076c4c41bde16f" providerId="Windows Live" clId="Web-{B56E185D-438D-8A69-7854-1B9DA77D82D7}" dt="2025-04-17T17:22:50.692" v="649"/>
        <pc:sldMkLst>
          <pc:docMk/>
          <pc:sldMk cId="1400161276" sldId="432"/>
        </pc:sldMkLst>
      </pc:sldChg>
      <pc:sldChg chg="modSp">
        <pc:chgData name="Natasha Mosley" userId="78076c4c41bde16f" providerId="Windows Live" clId="Web-{B56E185D-438D-8A69-7854-1B9DA77D82D7}" dt="2025-04-17T17:35:12.960" v="883" actId="20577"/>
        <pc:sldMkLst>
          <pc:docMk/>
          <pc:sldMk cId="1657558498" sldId="433"/>
        </pc:sldMkLst>
      </pc:sldChg>
      <pc:sldChg chg="del">
        <pc:chgData name="Natasha Mosley" userId="78076c4c41bde16f" providerId="Windows Live" clId="Web-{B56E185D-438D-8A69-7854-1B9DA77D82D7}" dt="2025-04-17T17:22:45.317" v="645"/>
        <pc:sldMkLst>
          <pc:docMk/>
          <pc:sldMk cId="143218309" sldId="434"/>
        </pc:sldMkLst>
      </pc:sldChg>
      <pc:sldChg chg="del">
        <pc:chgData name="Natasha Mosley" userId="78076c4c41bde16f" providerId="Windows Live" clId="Web-{B56E185D-438D-8A69-7854-1B9DA77D82D7}" dt="2025-04-17T17:22:55.380" v="653"/>
        <pc:sldMkLst>
          <pc:docMk/>
          <pc:sldMk cId="4223081074" sldId="435"/>
        </pc:sldMkLst>
      </pc:sldChg>
      <pc:sldChg chg="del">
        <pc:chgData name="Natasha Mosley" userId="78076c4c41bde16f" providerId="Windows Live" clId="Web-{B56E185D-438D-8A69-7854-1B9DA77D82D7}" dt="2025-04-17T17:22:59.802" v="655"/>
        <pc:sldMkLst>
          <pc:docMk/>
          <pc:sldMk cId="3552501850" sldId="436"/>
        </pc:sldMkLst>
      </pc:sldChg>
      <pc:sldChg chg="addSp delSp modSp">
        <pc:chgData name="Natasha Mosley" userId="78076c4c41bde16f" providerId="Windows Live" clId="Web-{B56E185D-438D-8A69-7854-1B9DA77D82D7}" dt="2025-04-17T17:28:49.763" v="748" actId="1076"/>
        <pc:sldMkLst>
          <pc:docMk/>
          <pc:sldMk cId="305161041" sldId="437"/>
        </pc:sldMkLst>
      </pc:sldChg>
      <pc:sldChg chg="addSp delSp modSp add replId">
        <pc:chgData name="Natasha Mosley" userId="78076c4c41bde16f" providerId="Windows Live" clId="Web-{B56E185D-438D-8A69-7854-1B9DA77D82D7}" dt="2025-04-17T17:17:37.528" v="457" actId="20577"/>
        <pc:sldMkLst>
          <pc:docMk/>
          <pc:sldMk cId="3117710182" sldId="438"/>
        </pc:sldMkLst>
      </pc:sldChg>
      <pc:sldChg chg="addSp delSp modSp add ord replId">
        <pc:chgData name="Natasha Mosley" userId="78076c4c41bde16f" providerId="Windows Live" clId="Web-{B56E185D-438D-8A69-7854-1B9DA77D82D7}" dt="2025-04-17T17:36:33.540" v="903" actId="20577"/>
        <pc:sldMkLst>
          <pc:docMk/>
          <pc:sldMk cId="3919360132" sldId="439"/>
        </pc:sldMkLst>
      </pc:sldChg>
      <pc:sldChg chg="modSp add ord replId">
        <pc:chgData name="Natasha Mosley" userId="78076c4c41bde16f" providerId="Windows Live" clId="Web-{B56E185D-438D-8A69-7854-1B9DA77D82D7}" dt="2025-04-17T17:36:48.416" v="913" actId="1076"/>
        <pc:sldMkLst>
          <pc:docMk/>
          <pc:sldMk cId="867475137" sldId="440"/>
        </pc:sldMkLst>
      </pc:sldChg>
    </pc:docChg>
  </pc:docChgLst>
  <pc:docChgLst>
    <pc:chgData name="Deborah Marques" userId="16e901ebd3769137" providerId="Windows Live" clId="Web-{EABE4E53-0684-41DF-9CE1-2EE97BAE0AC2}"/>
    <pc:docChg chg="addSld delSld modSld">
      <pc:chgData name="Deborah Marques" userId="16e901ebd3769137" providerId="Windows Live" clId="Web-{EABE4E53-0684-41DF-9CE1-2EE97BAE0AC2}" dt="2024-10-16T15:09:58.093" v="506"/>
      <pc:docMkLst>
        <pc:docMk/>
      </pc:docMkLst>
      <pc:sldChg chg="modSp">
        <pc:chgData name="Deborah Marques" userId="16e901ebd3769137" providerId="Windows Live" clId="Web-{EABE4E53-0684-41DF-9CE1-2EE97BAE0AC2}" dt="2024-10-16T14:56:18.790" v="4" actId="14100"/>
        <pc:sldMkLst>
          <pc:docMk/>
          <pc:sldMk cId="705413041" sldId="336"/>
        </pc:sldMkLst>
      </pc:sldChg>
      <pc:sldChg chg="modSp">
        <pc:chgData name="Deborah Marques" userId="16e901ebd3769137" providerId="Windows Live" clId="Web-{EABE4E53-0684-41DF-9CE1-2EE97BAE0AC2}" dt="2024-10-16T15:05:06.773" v="394" actId="20577"/>
        <pc:sldMkLst>
          <pc:docMk/>
          <pc:sldMk cId="3237463399" sldId="337"/>
        </pc:sldMkLst>
      </pc:sldChg>
      <pc:sldChg chg="new del">
        <pc:chgData name="Deborah Marques" userId="16e901ebd3769137" providerId="Windows Live" clId="Web-{EABE4E53-0684-41DF-9CE1-2EE97BAE0AC2}" dt="2024-10-16T14:57:44.339" v="7"/>
        <pc:sldMkLst>
          <pc:docMk/>
          <pc:sldMk cId="637919286" sldId="339"/>
        </pc:sldMkLst>
      </pc:sldChg>
      <pc:sldChg chg="modSp add replId">
        <pc:chgData name="Deborah Marques" userId="16e901ebd3769137" providerId="Windows Live" clId="Web-{EABE4E53-0684-41DF-9CE1-2EE97BAE0AC2}" dt="2024-10-16T15:03:42.145" v="375" actId="20577"/>
        <pc:sldMkLst>
          <pc:docMk/>
          <pc:sldMk cId="1413442492" sldId="340"/>
        </pc:sldMkLst>
      </pc:sldChg>
      <pc:sldChg chg="addSp modSp new">
        <pc:chgData name="Deborah Marques" userId="16e901ebd3769137" providerId="Windows Live" clId="Web-{EABE4E53-0684-41DF-9CE1-2EE97BAE0AC2}" dt="2024-10-16T15:01:01.860" v="277" actId="1076"/>
        <pc:sldMkLst>
          <pc:docMk/>
          <pc:sldMk cId="2486995393" sldId="341"/>
        </pc:sldMkLst>
      </pc:sldChg>
      <pc:sldChg chg="addSp modSp new">
        <pc:chgData name="Deborah Marques" userId="16e901ebd3769137" providerId="Windows Live" clId="Web-{EABE4E53-0684-41DF-9CE1-2EE97BAE0AC2}" dt="2024-10-16T15:06:13.446" v="435" actId="1076"/>
        <pc:sldMkLst>
          <pc:docMk/>
          <pc:sldMk cId="812992921" sldId="342"/>
        </pc:sldMkLst>
      </pc:sldChg>
      <pc:sldChg chg="addSp modSp new">
        <pc:chgData name="Deborah Marques" userId="16e901ebd3769137" providerId="Windows Live" clId="Web-{EABE4E53-0684-41DF-9CE1-2EE97BAE0AC2}" dt="2024-10-16T15:06:57.791" v="440" actId="1076"/>
        <pc:sldMkLst>
          <pc:docMk/>
          <pc:sldMk cId="2918693293" sldId="343"/>
        </pc:sldMkLst>
      </pc:sldChg>
      <pc:sldChg chg="addSp delSp modSp new">
        <pc:chgData name="Deborah Marques" userId="16e901ebd3769137" providerId="Windows Live" clId="Web-{EABE4E53-0684-41DF-9CE1-2EE97BAE0AC2}" dt="2024-10-16T15:08:19.778" v="493" actId="14100"/>
        <pc:sldMkLst>
          <pc:docMk/>
          <pc:sldMk cId="401682733" sldId="344"/>
        </pc:sldMkLst>
      </pc:sldChg>
      <pc:sldChg chg="new del">
        <pc:chgData name="Deborah Marques" userId="16e901ebd3769137" providerId="Windows Live" clId="Web-{EABE4E53-0684-41DF-9CE1-2EE97BAE0AC2}" dt="2024-10-16T15:09:48.655" v="496"/>
        <pc:sldMkLst>
          <pc:docMk/>
          <pc:sldMk cId="1293168966" sldId="345"/>
        </pc:sldMkLst>
      </pc:sldChg>
      <pc:sldChg chg="delSp modSp add replId">
        <pc:chgData name="Deborah Marques" userId="16e901ebd3769137" providerId="Windows Live" clId="Web-{EABE4E53-0684-41DF-9CE1-2EE97BAE0AC2}" dt="2024-10-16T15:09:58.093" v="506"/>
        <pc:sldMkLst>
          <pc:docMk/>
          <pc:sldMk cId="3081793242" sldId="346"/>
        </pc:sldMkLst>
      </pc:sldChg>
    </pc:docChg>
  </pc:docChgLst>
  <pc:docChgLst>
    <pc:chgData name="Natasha Mosley" userId="78076c4c41bde16f" providerId="Windows Live" clId="Web-{55F3013E-F2E6-4801-BFE6-0131F3E47806}"/>
    <pc:docChg chg="modSld">
      <pc:chgData name="Natasha Mosley" userId="78076c4c41bde16f" providerId="Windows Live" clId="Web-{55F3013E-F2E6-4801-BFE6-0131F3E47806}" dt="2024-04-16T00:59:01.286" v="43" actId="1076"/>
      <pc:docMkLst>
        <pc:docMk/>
      </pc:docMkLst>
      <pc:sldChg chg="addSp delSp modSp">
        <pc:chgData name="Natasha Mosley" userId="78076c4c41bde16f" providerId="Windows Live" clId="Web-{55F3013E-F2E6-4801-BFE6-0131F3E47806}" dt="2024-04-16T00:56:48.187" v="23" actId="14100"/>
        <pc:sldMkLst>
          <pc:docMk/>
          <pc:sldMk cId="1649721428" sldId="267"/>
        </pc:sldMkLst>
      </pc:sldChg>
      <pc:sldChg chg="modSp">
        <pc:chgData name="Natasha Mosley" userId="78076c4c41bde16f" providerId="Windows Live" clId="Web-{55F3013E-F2E6-4801-BFE6-0131F3E47806}" dt="2024-04-16T00:59:01.286" v="43" actId="1076"/>
        <pc:sldMkLst>
          <pc:docMk/>
          <pc:sldMk cId="2987566494" sldId="268"/>
        </pc:sldMkLst>
      </pc:sldChg>
    </pc:docChg>
  </pc:docChgLst>
  <pc:docChgLst>
    <pc:chgData name="Deborah Marques" userId="16e901ebd3769137" providerId="Windows Live" clId="Web-{54412992-FB94-4976-8152-397C726438BE}"/>
    <pc:docChg chg="addSld delSld modSld sldOrd">
      <pc:chgData name="Deborah Marques" userId="16e901ebd3769137" providerId="Windows Live" clId="Web-{54412992-FB94-4976-8152-397C726438BE}" dt="2024-10-22T12:44:29.267" v="1712" actId="1076"/>
      <pc:docMkLst>
        <pc:docMk/>
      </pc:docMkLst>
      <pc:sldChg chg="del">
        <pc:chgData name="Deborah Marques" userId="16e901ebd3769137" providerId="Windows Live" clId="Web-{54412992-FB94-4976-8152-397C726438BE}" dt="2024-10-22T11:27:20.855" v="53"/>
        <pc:sldMkLst>
          <pc:docMk/>
          <pc:sldMk cId="3744169375" sldId="311"/>
        </pc:sldMkLst>
      </pc:sldChg>
      <pc:sldChg chg="del">
        <pc:chgData name="Deborah Marques" userId="16e901ebd3769137" providerId="Windows Live" clId="Web-{54412992-FB94-4976-8152-397C726438BE}" dt="2024-10-22T11:27:24.761" v="54"/>
        <pc:sldMkLst>
          <pc:docMk/>
          <pc:sldMk cId="3257266012" sldId="314"/>
        </pc:sldMkLst>
      </pc:sldChg>
      <pc:sldChg chg="del">
        <pc:chgData name="Deborah Marques" userId="16e901ebd3769137" providerId="Windows Live" clId="Web-{54412992-FB94-4976-8152-397C726438BE}" dt="2024-10-22T11:27:20.292" v="52"/>
        <pc:sldMkLst>
          <pc:docMk/>
          <pc:sldMk cId="816162692" sldId="315"/>
        </pc:sldMkLst>
      </pc:sldChg>
      <pc:sldChg chg="del">
        <pc:chgData name="Deborah Marques" userId="16e901ebd3769137" providerId="Windows Live" clId="Web-{54412992-FB94-4976-8152-397C726438BE}" dt="2024-10-22T11:27:29.699" v="56"/>
        <pc:sldMkLst>
          <pc:docMk/>
          <pc:sldMk cId="3267493969" sldId="319"/>
        </pc:sldMkLst>
      </pc:sldChg>
      <pc:sldChg chg="del">
        <pc:chgData name="Deborah Marques" userId="16e901ebd3769137" providerId="Windows Live" clId="Web-{54412992-FB94-4976-8152-397C726438BE}" dt="2024-10-22T11:27:25.730" v="55"/>
        <pc:sldMkLst>
          <pc:docMk/>
          <pc:sldMk cId="1410134235" sldId="320"/>
        </pc:sldMkLst>
      </pc:sldChg>
      <pc:sldChg chg="del">
        <pc:chgData name="Deborah Marques" userId="16e901ebd3769137" providerId="Windows Live" clId="Web-{54412992-FB94-4976-8152-397C726438BE}" dt="2024-10-22T11:27:31.261" v="57"/>
        <pc:sldMkLst>
          <pc:docMk/>
          <pc:sldMk cId="2958533127" sldId="321"/>
        </pc:sldMkLst>
      </pc:sldChg>
      <pc:sldChg chg="del">
        <pc:chgData name="Deborah Marques" userId="16e901ebd3769137" providerId="Windows Live" clId="Web-{54412992-FB94-4976-8152-397C726438BE}" dt="2024-10-22T11:27:32.964" v="58"/>
        <pc:sldMkLst>
          <pc:docMk/>
          <pc:sldMk cId="2046855112" sldId="322"/>
        </pc:sldMkLst>
      </pc:sldChg>
      <pc:sldChg chg="del">
        <pc:chgData name="Deborah Marques" userId="16e901ebd3769137" providerId="Windows Live" clId="Web-{54412992-FB94-4976-8152-397C726438BE}" dt="2024-10-22T11:27:42.637" v="63"/>
        <pc:sldMkLst>
          <pc:docMk/>
          <pc:sldMk cId="2029961928" sldId="323"/>
        </pc:sldMkLst>
      </pc:sldChg>
      <pc:sldChg chg="del">
        <pc:chgData name="Deborah Marques" userId="16e901ebd3769137" providerId="Windows Live" clId="Web-{54412992-FB94-4976-8152-397C726438BE}" dt="2024-10-22T11:55:34.133" v="70"/>
        <pc:sldMkLst>
          <pc:docMk/>
          <pc:sldMk cId="2940236851" sldId="324"/>
        </pc:sldMkLst>
      </pc:sldChg>
      <pc:sldChg chg="del">
        <pc:chgData name="Deborah Marques" userId="16e901ebd3769137" providerId="Windows Live" clId="Web-{54412992-FB94-4976-8152-397C726438BE}" dt="2024-10-22T11:27:35.027" v="59"/>
        <pc:sldMkLst>
          <pc:docMk/>
          <pc:sldMk cId="3845771891" sldId="325"/>
        </pc:sldMkLst>
      </pc:sldChg>
      <pc:sldChg chg="modSp">
        <pc:chgData name="Deborah Marques" userId="16e901ebd3769137" providerId="Windows Live" clId="Web-{54412992-FB94-4976-8152-397C726438BE}" dt="2024-10-22T12:08:25.413" v="585" actId="1076"/>
        <pc:sldMkLst>
          <pc:docMk/>
          <pc:sldMk cId="872784135" sldId="329"/>
        </pc:sldMkLst>
      </pc:sldChg>
      <pc:sldChg chg="del">
        <pc:chgData name="Deborah Marques" userId="16e901ebd3769137" providerId="Windows Live" clId="Web-{54412992-FB94-4976-8152-397C726438BE}" dt="2024-10-22T11:27:36.074" v="60"/>
        <pc:sldMkLst>
          <pc:docMk/>
          <pc:sldMk cId="3380543542" sldId="330"/>
        </pc:sldMkLst>
      </pc:sldChg>
      <pc:sldChg chg="del">
        <pc:chgData name="Deborah Marques" userId="16e901ebd3769137" providerId="Windows Live" clId="Web-{54412992-FB94-4976-8152-397C726438BE}" dt="2024-10-22T11:55:29.101" v="64"/>
        <pc:sldMkLst>
          <pc:docMk/>
          <pc:sldMk cId="955335489" sldId="331"/>
        </pc:sldMkLst>
      </pc:sldChg>
      <pc:sldChg chg="del">
        <pc:chgData name="Deborah Marques" userId="16e901ebd3769137" providerId="Windows Live" clId="Web-{54412992-FB94-4976-8152-397C726438BE}" dt="2024-10-22T11:55:30.836" v="66"/>
        <pc:sldMkLst>
          <pc:docMk/>
          <pc:sldMk cId="1481612301" sldId="332"/>
        </pc:sldMkLst>
      </pc:sldChg>
      <pc:sldChg chg="del">
        <pc:chgData name="Deborah Marques" userId="16e901ebd3769137" providerId="Windows Live" clId="Web-{54412992-FB94-4976-8152-397C726438BE}" dt="2024-10-22T11:55:33.305" v="69"/>
        <pc:sldMkLst>
          <pc:docMk/>
          <pc:sldMk cId="292622989" sldId="333"/>
        </pc:sldMkLst>
      </pc:sldChg>
      <pc:sldChg chg="del">
        <pc:chgData name="Deborah Marques" userId="16e901ebd3769137" providerId="Windows Live" clId="Web-{54412992-FB94-4976-8152-397C726438BE}" dt="2024-10-22T11:55:35.086" v="71"/>
        <pc:sldMkLst>
          <pc:docMk/>
          <pc:sldMk cId="1348407144" sldId="334"/>
        </pc:sldMkLst>
      </pc:sldChg>
      <pc:sldChg chg="del">
        <pc:chgData name="Deborah Marques" userId="16e901ebd3769137" providerId="Windows Live" clId="Web-{54412992-FB94-4976-8152-397C726438BE}" dt="2024-10-22T11:55:35.820" v="72"/>
        <pc:sldMkLst>
          <pc:docMk/>
          <pc:sldMk cId="81202255" sldId="335"/>
        </pc:sldMkLst>
      </pc:sldChg>
      <pc:sldChg chg="del">
        <pc:chgData name="Deborah Marques" userId="16e901ebd3769137" providerId="Windows Live" clId="Web-{54412992-FB94-4976-8152-397C726438BE}" dt="2024-10-22T11:55:38.508" v="75"/>
        <pc:sldMkLst>
          <pc:docMk/>
          <pc:sldMk cId="705413041" sldId="336"/>
        </pc:sldMkLst>
      </pc:sldChg>
      <pc:sldChg chg="del">
        <pc:chgData name="Deborah Marques" userId="16e901ebd3769137" providerId="Windows Live" clId="Web-{54412992-FB94-4976-8152-397C726438BE}" dt="2024-10-22T11:55:36.961" v="73"/>
        <pc:sldMkLst>
          <pc:docMk/>
          <pc:sldMk cId="3237463399" sldId="337"/>
        </pc:sldMkLst>
      </pc:sldChg>
      <pc:sldChg chg="del">
        <pc:chgData name="Deborah Marques" userId="16e901ebd3769137" providerId="Windows Live" clId="Web-{54412992-FB94-4976-8152-397C726438BE}" dt="2024-10-22T11:55:37.648" v="74"/>
        <pc:sldMkLst>
          <pc:docMk/>
          <pc:sldMk cId="1195061365" sldId="338"/>
        </pc:sldMkLst>
      </pc:sldChg>
      <pc:sldChg chg="del">
        <pc:chgData name="Deborah Marques" userId="16e901ebd3769137" providerId="Windows Live" clId="Web-{54412992-FB94-4976-8152-397C726438BE}" dt="2024-10-22T11:55:39.227" v="76"/>
        <pc:sldMkLst>
          <pc:docMk/>
          <pc:sldMk cId="1413442492" sldId="340"/>
        </pc:sldMkLst>
      </pc:sldChg>
      <pc:sldChg chg="del">
        <pc:chgData name="Deborah Marques" userId="16e901ebd3769137" providerId="Windows Live" clId="Web-{54412992-FB94-4976-8152-397C726438BE}" dt="2024-10-22T11:55:40.211" v="77"/>
        <pc:sldMkLst>
          <pc:docMk/>
          <pc:sldMk cId="2486995393" sldId="341"/>
        </pc:sldMkLst>
      </pc:sldChg>
      <pc:sldChg chg="del">
        <pc:chgData name="Deborah Marques" userId="16e901ebd3769137" providerId="Windows Live" clId="Web-{54412992-FB94-4976-8152-397C726438BE}" dt="2024-10-22T11:55:40.977" v="78"/>
        <pc:sldMkLst>
          <pc:docMk/>
          <pc:sldMk cId="812992921" sldId="342"/>
        </pc:sldMkLst>
      </pc:sldChg>
      <pc:sldChg chg="del">
        <pc:chgData name="Deborah Marques" userId="16e901ebd3769137" providerId="Windows Live" clId="Web-{54412992-FB94-4976-8152-397C726438BE}" dt="2024-10-22T11:55:41.742" v="79"/>
        <pc:sldMkLst>
          <pc:docMk/>
          <pc:sldMk cId="2918693293" sldId="343"/>
        </pc:sldMkLst>
      </pc:sldChg>
      <pc:sldChg chg="del">
        <pc:chgData name="Deborah Marques" userId="16e901ebd3769137" providerId="Windows Live" clId="Web-{54412992-FB94-4976-8152-397C726438BE}" dt="2024-10-22T11:55:42.430" v="80"/>
        <pc:sldMkLst>
          <pc:docMk/>
          <pc:sldMk cId="401682733" sldId="344"/>
        </pc:sldMkLst>
      </pc:sldChg>
      <pc:sldChg chg="del">
        <pc:chgData name="Deborah Marques" userId="16e901ebd3769137" providerId="Windows Live" clId="Web-{54412992-FB94-4976-8152-397C726438BE}" dt="2024-10-22T11:55:31.648" v="67"/>
        <pc:sldMkLst>
          <pc:docMk/>
          <pc:sldMk cId="4071632006" sldId="347"/>
        </pc:sldMkLst>
      </pc:sldChg>
      <pc:sldChg chg="del">
        <pc:chgData name="Deborah Marques" userId="16e901ebd3769137" providerId="Windows Live" clId="Web-{54412992-FB94-4976-8152-397C726438BE}" dt="2024-10-22T11:27:39.433" v="62"/>
        <pc:sldMkLst>
          <pc:docMk/>
          <pc:sldMk cId="3049056258" sldId="351"/>
        </pc:sldMkLst>
      </pc:sldChg>
      <pc:sldChg chg="del">
        <pc:chgData name="Deborah Marques" userId="16e901ebd3769137" providerId="Windows Live" clId="Web-{54412992-FB94-4976-8152-397C726438BE}" dt="2024-10-22T11:27:37.136" v="61"/>
        <pc:sldMkLst>
          <pc:docMk/>
          <pc:sldMk cId="1351533840" sldId="352"/>
        </pc:sldMkLst>
      </pc:sldChg>
      <pc:sldChg chg="del">
        <pc:chgData name="Deborah Marques" userId="16e901ebd3769137" providerId="Windows Live" clId="Web-{54412992-FB94-4976-8152-397C726438BE}" dt="2024-10-22T11:55:30.008" v="65"/>
        <pc:sldMkLst>
          <pc:docMk/>
          <pc:sldMk cId="3150203558" sldId="353"/>
        </pc:sldMkLst>
      </pc:sldChg>
      <pc:sldChg chg="del">
        <pc:chgData name="Deborah Marques" userId="16e901ebd3769137" providerId="Windows Live" clId="Web-{54412992-FB94-4976-8152-397C726438BE}" dt="2024-10-22T11:55:32.477" v="68"/>
        <pc:sldMkLst>
          <pc:docMk/>
          <pc:sldMk cId="3207205764" sldId="354"/>
        </pc:sldMkLst>
      </pc:sldChg>
      <pc:sldChg chg="del">
        <pc:chgData name="Deborah Marques" userId="16e901ebd3769137" providerId="Windows Live" clId="Web-{54412992-FB94-4976-8152-397C726438BE}" dt="2024-10-22T11:55:43.352" v="81"/>
        <pc:sldMkLst>
          <pc:docMk/>
          <pc:sldMk cId="2025085902" sldId="355"/>
        </pc:sldMkLst>
      </pc:sldChg>
      <pc:sldChg chg="del">
        <pc:chgData name="Deborah Marques" userId="16e901ebd3769137" providerId="Windows Live" clId="Web-{54412992-FB94-4976-8152-397C726438BE}" dt="2024-10-22T11:55:44.274" v="82"/>
        <pc:sldMkLst>
          <pc:docMk/>
          <pc:sldMk cId="77257204" sldId="356"/>
        </pc:sldMkLst>
      </pc:sldChg>
      <pc:sldChg chg="del">
        <pc:chgData name="Deborah Marques" userId="16e901ebd3769137" providerId="Windows Live" clId="Web-{54412992-FB94-4976-8152-397C726438BE}" dt="2024-10-22T11:55:45.711" v="83"/>
        <pc:sldMkLst>
          <pc:docMk/>
          <pc:sldMk cId="3992769920" sldId="357"/>
        </pc:sldMkLst>
      </pc:sldChg>
      <pc:sldChg chg="del">
        <pc:chgData name="Deborah Marques" userId="16e901ebd3769137" providerId="Windows Live" clId="Web-{54412992-FB94-4976-8152-397C726438BE}" dt="2024-10-22T11:55:46.946" v="84"/>
        <pc:sldMkLst>
          <pc:docMk/>
          <pc:sldMk cId="2188764552" sldId="358"/>
        </pc:sldMkLst>
      </pc:sldChg>
      <pc:sldChg chg="del">
        <pc:chgData name="Deborah Marques" userId="16e901ebd3769137" providerId="Windows Live" clId="Web-{54412992-FB94-4976-8152-397C726438BE}" dt="2024-10-22T11:55:48.196" v="85"/>
        <pc:sldMkLst>
          <pc:docMk/>
          <pc:sldMk cId="1323363112" sldId="359"/>
        </pc:sldMkLst>
      </pc:sldChg>
      <pc:sldChg chg="del">
        <pc:chgData name="Deborah Marques" userId="16e901ebd3769137" providerId="Windows Live" clId="Web-{54412992-FB94-4976-8152-397C726438BE}" dt="2024-10-22T11:55:49.961" v="86"/>
        <pc:sldMkLst>
          <pc:docMk/>
          <pc:sldMk cId="938802930" sldId="361"/>
        </pc:sldMkLst>
      </pc:sldChg>
      <pc:sldChg chg="modSp">
        <pc:chgData name="Deborah Marques" userId="16e901ebd3769137" providerId="Windows Live" clId="Web-{54412992-FB94-4976-8152-397C726438BE}" dt="2024-10-22T12:26:12.621" v="1331" actId="20577"/>
        <pc:sldMkLst>
          <pc:docMk/>
          <pc:sldMk cId="3200598100" sldId="363"/>
        </pc:sldMkLst>
      </pc:sldChg>
      <pc:sldChg chg="modSp">
        <pc:chgData name="Deborah Marques" userId="16e901ebd3769137" providerId="Windows Live" clId="Web-{54412992-FB94-4976-8152-397C726438BE}" dt="2024-10-22T12:31:42.205" v="1447" actId="20577"/>
        <pc:sldMkLst>
          <pc:docMk/>
          <pc:sldMk cId="4178435708" sldId="366"/>
        </pc:sldMkLst>
      </pc:sldChg>
      <pc:sldChg chg="modSp ord">
        <pc:chgData name="Deborah Marques" userId="16e901ebd3769137" providerId="Windows Live" clId="Web-{54412992-FB94-4976-8152-397C726438BE}" dt="2024-10-22T12:31:03.048" v="1423" actId="20577"/>
        <pc:sldMkLst>
          <pc:docMk/>
          <pc:sldMk cId="533169511" sldId="369"/>
        </pc:sldMkLst>
      </pc:sldChg>
      <pc:sldChg chg="ord">
        <pc:chgData name="Deborah Marques" userId="16e901ebd3769137" providerId="Windows Live" clId="Web-{54412992-FB94-4976-8152-397C726438BE}" dt="2024-10-22T12:30:09" v="1381"/>
        <pc:sldMkLst>
          <pc:docMk/>
          <pc:sldMk cId="1685033651" sldId="370"/>
        </pc:sldMkLst>
      </pc:sldChg>
      <pc:sldChg chg="ord">
        <pc:chgData name="Deborah Marques" userId="16e901ebd3769137" providerId="Windows Live" clId="Web-{54412992-FB94-4976-8152-397C726438BE}" dt="2024-10-22T12:29:52.063" v="1372"/>
        <pc:sldMkLst>
          <pc:docMk/>
          <pc:sldMk cId="568444472" sldId="371"/>
        </pc:sldMkLst>
      </pc:sldChg>
      <pc:sldChg chg="ord">
        <pc:chgData name="Deborah Marques" userId="16e901ebd3769137" providerId="Windows Live" clId="Web-{54412992-FB94-4976-8152-397C726438BE}" dt="2024-10-22T12:36:36.367" v="1511"/>
        <pc:sldMkLst>
          <pc:docMk/>
          <pc:sldMk cId="2839138270" sldId="372"/>
        </pc:sldMkLst>
      </pc:sldChg>
      <pc:sldChg chg="addSp modSp ord">
        <pc:chgData name="Deborah Marques" userId="16e901ebd3769137" providerId="Windows Live" clId="Web-{54412992-FB94-4976-8152-397C726438BE}" dt="2024-10-22T11:59:19.887" v="152" actId="1076"/>
        <pc:sldMkLst>
          <pc:docMk/>
          <pc:sldMk cId="2713731362" sldId="376"/>
        </pc:sldMkLst>
      </pc:sldChg>
      <pc:sldChg chg="addSp modSp">
        <pc:chgData name="Deborah Marques" userId="16e901ebd3769137" providerId="Windows Live" clId="Web-{54412992-FB94-4976-8152-397C726438BE}" dt="2024-10-22T12:43:03.390" v="1708" actId="20577"/>
        <pc:sldMkLst>
          <pc:docMk/>
          <pc:sldMk cId="1604146889" sldId="377"/>
        </pc:sldMkLst>
      </pc:sldChg>
      <pc:sldChg chg="addSp modSp new ord">
        <pc:chgData name="Deborah Marques" userId="16e901ebd3769137" providerId="Windows Live" clId="Web-{54412992-FB94-4976-8152-397C726438BE}" dt="2024-10-22T12:01:14.077" v="181"/>
        <pc:sldMkLst>
          <pc:docMk/>
          <pc:sldMk cId="975493692" sldId="378"/>
        </pc:sldMkLst>
      </pc:sldChg>
      <pc:sldChg chg="modSp add replId">
        <pc:chgData name="Deborah Marques" userId="16e901ebd3769137" providerId="Windows Live" clId="Web-{54412992-FB94-4976-8152-397C726438BE}" dt="2024-10-22T12:10:53.010" v="735" actId="20577"/>
        <pc:sldMkLst>
          <pc:docMk/>
          <pc:sldMk cId="2994524604" sldId="379"/>
        </pc:sldMkLst>
      </pc:sldChg>
      <pc:sldChg chg="addSp delSp modSp add replId">
        <pc:chgData name="Deborah Marques" userId="16e901ebd3769137" providerId="Windows Live" clId="Web-{54412992-FB94-4976-8152-397C726438BE}" dt="2024-10-22T12:14:37.998" v="799" actId="20577"/>
        <pc:sldMkLst>
          <pc:docMk/>
          <pc:sldMk cId="587935271" sldId="380"/>
        </pc:sldMkLst>
      </pc:sldChg>
      <pc:sldChg chg="addSp modSp new">
        <pc:chgData name="Deborah Marques" userId="16e901ebd3769137" providerId="Windows Live" clId="Web-{54412992-FB94-4976-8152-397C726438BE}" dt="2024-10-22T12:20:45.208" v="1226" actId="14100"/>
        <pc:sldMkLst>
          <pc:docMk/>
          <pc:sldMk cId="743211913" sldId="381"/>
        </pc:sldMkLst>
      </pc:sldChg>
      <pc:sldChg chg="new del">
        <pc:chgData name="Deborah Marques" userId="16e901ebd3769137" providerId="Windows Live" clId="Web-{54412992-FB94-4976-8152-397C726438BE}" dt="2024-10-22T12:36:23.445" v="1488"/>
        <pc:sldMkLst>
          <pc:docMk/>
          <pc:sldMk cId="625383082" sldId="382"/>
        </pc:sldMkLst>
      </pc:sldChg>
      <pc:sldChg chg="addSp delSp modSp add del replId">
        <pc:chgData name="Deborah Marques" userId="16e901ebd3769137" providerId="Windows Live" clId="Web-{54412992-FB94-4976-8152-397C726438BE}" dt="2024-10-22T12:29:58.500" v="1373"/>
        <pc:sldMkLst>
          <pc:docMk/>
          <pc:sldMk cId="2118809732" sldId="382"/>
        </pc:sldMkLst>
      </pc:sldChg>
      <pc:sldChg chg="addSp delSp modSp add replId">
        <pc:chgData name="Deborah Marques" userId="16e901ebd3769137" providerId="Windows Live" clId="Web-{54412992-FB94-4976-8152-397C726438BE}" dt="2024-10-22T12:42:41.202" v="1697" actId="20577"/>
        <pc:sldMkLst>
          <pc:docMk/>
          <pc:sldMk cId="2413872950" sldId="383"/>
        </pc:sldMkLst>
      </pc:sldChg>
      <pc:sldChg chg="addSp delSp modSp new">
        <pc:chgData name="Deborah Marques" userId="16e901ebd3769137" providerId="Windows Live" clId="Web-{54412992-FB94-4976-8152-397C726438BE}" dt="2024-10-22T12:40:02.309" v="1609" actId="1076"/>
        <pc:sldMkLst>
          <pc:docMk/>
          <pc:sldMk cId="2874693541" sldId="384"/>
        </pc:sldMkLst>
      </pc:sldChg>
      <pc:sldChg chg="addSp modSp new">
        <pc:chgData name="Deborah Marques" userId="16e901ebd3769137" providerId="Windows Live" clId="Web-{54412992-FB94-4976-8152-397C726438BE}" dt="2024-10-22T12:44:29.267" v="1712" actId="1076"/>
        <pc:sldMkLst>
          <pc:docMk/>
          <pc:sldMk cId="1441004618" sldId="385"/>
        </pc:sldMkLst>
      </pc:sldChg>
    </pc:docChg>
  </pc:docChgLst>
  <pc:docChgLst>
    <pc:chgData name="Natasha Mosley" userId="78076c4c41bde16f" providerId="Windows Live" clId="Web-{93C7A44C-F390-4D36-BDBA-29BF6F959AE8}"/>
    <pc:docChg chg="addSld delSld modSld sldOrd">
      <pc:chgData name="Natasha Mosley" userId="78076c4c41bde16f" providerId="Windows Live" clId="Web-{93C7A44C-F390-4D36-BDBA-29BF6F959AE8}" dt="2024-04-16T20:57:50.935" v="3900"/>
      <pc:docMkLst>
        <pc:docMk/>
      </pc:docMkLst>
      <pc:sldChg chg="modSp ord">
        <pc:chgData name="Natasha Mosley" userId="78076c4c41bde16f" providerId="Windows Live" clId="Web-{93C7A44C-F390-4D36-BDBA-29BF6F959AE8}" dt="2024-04-16T19:31:28.412" v="1210" actId="20577"/>
        <pc:sldMkLst>
          <pc:docMk/>
          <pc:sldMk cId="4167215052" sldId="276"/>
        </pc:sldMkLst>
      </pc:sldChg>
      <pc:sldChg chg="addSp delSp modSp">
        <pc:chgData name="Natasha Mosley" userId="78076c4c41bde16f" providerId="Windows Live" clId="Web-{93C7A44C-F390-4D36-BDBA-29BF6F959AE8}" dt="2024-04-16T19:09:31.009" v="104" actId="1076"/>
        <pc:sldMkLst>
          <pc:docMk/>
          <pc:sldMk cId="3880361967" sldId="277"/>
        </pc:sldMkLst>
      </pc:sldChg>
      <pc:sldChg chg="del">
        <pc:chgData name="Natasha Mosley" userId="78076c4c41bde16f" providerId="Windows Live" clId="Web-{93C7A44C-F390-4D36-BDBA-29BF6F959AE8}" dt="2024-04-16T19:30:56.880" v="1187"/>
        <pc:sldMkLst>
          <pc:docMk/>
          <pc:sldMk cId="1632171335" sldId="281"/>
        </pc:sldMkLst>
      </pc:sldChg>
      <pc:sldChg chg="modSp">
        <pc:chgData name="Natasha Mosley" userId="78076c4c41bde16f" providerId="Windows Live" clId="Web-{93C7A44C-F390-4D36-BDBA-29BF6F959AE8}" dt="2024-04-16T19:31:43.303" v="1217" actId="20577"/>
        <pc:sldMkLst>
          <pc:docMk/>
          <pc:sldMk cId="4275009547" sldId="282"/>
        </pc:sldMkLst>
      </pc:sldChg>
      <pc:sldChg chg="delSp del ord">
        <pc:chgData name="Natasha Mosley" userId="78076c4c41bde16f" providerId="Windows Live" clId="Web-{93C7A44C-F390-4D36-BDBA-29BF6F959AE8}" dt="2024-04-16T19:17:05.956" v="374"/>
        <pc:sldMkLst>
          <pc:docMk/>
          <pc:sldMk cId="1462361703" sldId="284"/>
        </pc:sldMkLst>
      </pc:sldChg>
      <pc:sldChg chg="del">
        <pc:chgData name="Natasha Mosley" userId="78076c4c41bde16f" providerId="Windows Live" clId="Web-{93C7A44C-F390-4D36-BDBA-29BF6F959AE8}" dt="2024-04-16T19:30:57.771" v="1188"/>
        <pc:sldMkLst>
          <pc:docMk/>
          <pc:sldMk cId="4255707107" sldId="285"/>
        </pc:sldMkLst>
      </pc:sldChg>
      <pc:sldChg chg="del">
        <pc:chgData name="Natasha Mosley" userId="78076c4c41bde16f" providerId="Windows Live" clId="Web-{93C7A44C-F390-4D36-BDBA-29BF6F959AE8}" dt="2024-04-16T19:30:58.177" v="1189"/>
        <pc:sldMkLst>
          <pc:docMk/>
          <pc:sldMk cId="2444562125" sldId="286"/>
        </pc:sldMkLst>
      </pc:sldChg>
      <pc:sldChg chg="del">
        <pc:chgData name="Natasha Mosley" userId="78076c4c41bde16f" providerId="Windows Live" clId="Web-{93C7A44C-F390-4D36-BDBA-29BF6F959AE8}" dt="2024-04-16T19:30:58.568" v="1190"/>
        <pc:sldMkLst>
          <pc:docMk/>
          <pc:sldMk cId="2738279883" sldId="288"/>
        </pc:sldMkLst>
      </pc:sldChg>
      <pc:sldChg chg="del">
        <pc:chgData name="Natasha Mosley" userId="78076c4c41bde16f" providerId="Windows Live" clId="Web-{93C7A44C-F390-4D36-BDBA-29BF6F959AE8}" dt="2024-04-16T19:30:58.755" v="1191"/>
        <pc:sldMkLst>
          <pc:docMk/>
          <pc:sldMk cId="3236570101" sldId="289"/>
        </pc:sldMkLst>
      </pc:sldChg>
      <pc:sldChg chg="del">
        <pc:chgData name="Natasha Mosley" userId="78076c4c41bde16f" providerId="Windows Live" clId="Web-{93C7A44C-F390-4D36-BDBA-29BF6F959AE8}" dt="2024-04-16T19:31:01.052" v="1192"/>
        <pc:sldMkLst>
          <pc:docMk/>
          <pc:sldMk cId="2492792881" sldId="290"/>
        </pc:sldMkLst>
      </pc:sldChg>
      <pc:sldChg chg="del">
        <pc:chgData name="Natasha Mosley" userId="78076c4c41bde16f" providerId="Windows Live" clId="Web-{93C7A44C-F390-4D36-BDBA-29BF6F959AE8}" dt="2024-04-16T19:31:01.427" v="1193"/>
        <pc:sldMkLst>
          <pc:docMk/>
          <pc:sldMk cId="1866265974" sldId="291"/>
        </pc:sldMkLst>
      </pc:sldChg>
      <pc:sldChg chg="del">
        <pc:chgData name="Natasha Mosley" userId="78076c4c41bde16f" providerId="Windows Live" clId="Web-{93C7A44C-F390-4D36-BDBA-29BF6F959AE8}" dt="2024-04-16T19:31:01.459" v="1194"/>
        <pc:sldMkLst>
          <pc:docMk/>
          <pc:sldMk cId="927876656" sldId="292"/>
        </pc:sldMkLst>
      </pc:sldChg>
      <pc:sldChg chg="del">
        <pc:chgData name="Natasha Mosley" userId="78076c4c41bde16f" providerId="Windows Live" clId="Web-{93C7A44C-F390-4D36-BDBA-29BF6F959AE8}" dt="2024-04-16T19:31:01.490" v="1195"/>
        <pc:sldMkLst>
          <pc:docMk/>
          <pc:sldMk cId="3838147594" sldId="293"/>
        </pc:sldMkLst>
      </pc:sldChg>
      <pc:sldChg chg="del">
        <pc:chgData name="Natasha Mosley" userId="78076c4c41bde16f" providerId="Windows Live" clId="Web-{93C7A44C-F390-4D36-BDBA-29BF6F959AE8}" dt="2024-04-16T19:31:01.521" v="1196"/>
        <pc:sldMkLst>
          <pc:docMk/>
          <pc:sldMk cId="3218839966" sldId="294"/>
        </pc:sldMkLst>
      </pc:sldChg>
      <pc:sldChg chg="del">
        <pc:chgData name="Natasha Mosley" userId="78076c4c41bde16f" providerId="Windows Live" clId="Web-{93C7A44C-F390-4D36-BDBA-29BF6F959AE8}" dt="2024-04-16T19:31:01.552" v="1197"/>
        <pc:sldMkLst>
          <pc:docMk/>
          <pc:sldMk cId="4225075533" sldId="296"/>
        </pc:sldMkLst>
      </pc:sldChg>
      <pc:sldChg chg="del">
        <pc:chgData name="Natasha Mosley" userId="78076c4c41bde16f" providerId="Windows Live" clId="Web-{93C7A44C-F390-4D36-BDBA-29BF6F959AE8}" dt="2024-04-16T19:31:01.568" v="1198"/>
        <pc:sldMkLst>
          <pc:docMk/>
          <pc:sldMk cId="1701839766" sldId="297"/>
        </pc:sldMkLst>
      </pc:sldChg>
      <pc:sldChg chg="del">
        <pc:chgData name="Natasha Mosley" userId="78076c4c41bde16f" providerId="Windows Live" clId="Web-{93C7A44C-F390-4D36-BDBA-29BF6F959AE8}" dt="2024-04-16T19:31:01.599" v="1199"/>
        <pc:sldMkLst>
          <pc:docMk/>
          <pc:sldMk cId="3287555054" sldId="298"/>
        </pc:sldMkLst>
      </pc:sldChg>
      <pc:sldChg chg="del">
        <pc:chgData name="Natasha Mosley" userId="78076c4c41bde16f" providerId="Windows Live" clId="Web-{93C7A44C-F390-4D36-BDBA-29BF6F959AE8}" dt="2024-04-16T19:31:01.615" v="1200"/>
        <pc:sldMkLst>
          <pc:docMk/>
          <pc:sldMk cId="622581392" sldId="299"/>
        </pc:sldMkLst>
      </pc:sldChg>
      <pc:sldChg chg="modSp add replId">
        <pc:chgData name="Natasha Mosley" userId="78076c4c41bde16f" providerId="Windows Live" clId="Web-{93C7A44C-F390-4D36-BDBA-29BF6F959AE8}" dt="2024-04-16T20:19:23.973" v="2329" actId="20577"/>
        <pc:sldMkLst>
          <pc:docMk/>
          <pc:sldMk cId="2771825158" sldId="300"/>
        </pc:sldMkLst>
      </pc:sldChg>
      <pc:sldChg chg="modSp add replId">
        <pc:chgData name="Natasha Mosley" userId="78076c4c41bde16f" providerId="Windows Live" clId="Web-{93C7A44C-F390-4D36-BDBA-29BF6F959AE8}" dt="2024-04-16T19:46:20.353" v="1360" actId="20577"/>
        <pc:sldMkLst>
          <pc:docMk/>
          <pc:sldMk cId="2489904249" sldId="301"/>
        </pc:sldMkLst>
      </pc:sldChg>
      <pc:sldChg chg="modSp add replId">
        <pc:chgData name="Natasha Mosley" userId="78076c4c41bde16f" providerId="Windows Live" clId="Web-{93C7A44C-F390-4D36-BDBA-29BF6F959AE8}" dt="2024-04-16T19:41:54.082" v="1255" actId="20577"/>
        <pc:sldMkLst>
          <pc:docMk/>
          <pc:sldMk cId="91370594" sldId="302"/>
        </pc:sldMkLst>
      </pc:sldChg>
      <pc:sldChg chg="addSp delSp modSp add replId">
        <pc:chgData name="Natasha Mosley" userId="78076c4c41bde16f" providerId="Windows Live" clId="Web-{93C7A44C-F390-4D36-BDBA-29BF6F959AE8}" dt="2024-04-16T19:44:19.304" v="1288" actId="1076"/>
        <pc:sldMkLst>
          <pc:docMk/>
          <pc:sldMk cId="1012626446" sldId="303"/>
        </pc:sldMkLst>
      </pc:sldChg>
      <pc:sldChg chg="addSp delSp modSp add replId">
        <pc:chgData name="Natasha Mosley" userId="78076c4c41bde16f" providerId="Windows Live" clId="Web-{93C7A44C-F390-4D36-BDBA-29BF6F959AE8}" dt="2024-04-16T20:20:01.005" v="2354" actId="20577"/>
        <pc:sldMkLst>
          <pc:docMk/>
          <pc:sldMk cId="1805661352" sldId="304"/>
        </pc:sldMkLst>
      </pc:sldChg>
      <pc:sldChg chg="addSp modSp add replId">
        <pc:chgData name="Natasha Mosley" userId="78076c4c41bde16f" providerId="Windows Live" clId="Web-{93C7A44C-F390-4D36-BDBA-29BF6F959AE8}" dt="2024-04-16T19:59:09.416" v="2307" actId="20577"/>
        <pc:sldMkLst>
          <pc:docMk/>
          <pc:sldMk cId="3020196287" sldId="305"/>
        </pc:sldMkLst>
      </pc:sldChg>
      <pc:sldChg chg="modSp add replId">
        <pc:chgData name="Natasha Mosley" userId="78076c4c41bde16f" providerId="Windows Live" clId="Web-{93C7A44C-F390-4D36-BDBA-29BF6F959AE8}" dt="2024-04-16T20:21:24.695" v="2366" actId="20577"/>
        <pc:sldMkLst>
          <pc:docMk/>
          <pc:sldMk cId="2954943176" sldId="306"/>
        </pc:sldMkLst>
      </pc:sldChg>
      <pc:sldChg chg="modSp add ord replId">
        <pc:chgData name="Natasha Mosley" userId="78076c4c41bde16f" providerId="Windows Live" clId="Web-{93C7A44C-F390-4D36-BDBA-29BF6F959AE8}" dt="2024-04-16T20:38:58.869" v="3162" actId="20577"/>
        <pc:sldMkLst>
          <pc:docMk/>
          <pc:sldMk cId="1825770760" sldId="307"/>
        </pc:sldMkLst>
      </pc:sldChg>
      <pc:sldChg chg="modSp add replId">
        <pc:chgData name="Natasha Mosley" userId="78076c4c41bde16f" providerId="Windows Live" clId="Web-{93C7A44C-F390-4D36-BDBA-29BF6F959AE8}" dt="2024-04-16T20:50:42.750" v="3775" actId="20577"/>
        <pc:sldMkLst>
          <pc:docMk/>
          <pc:sldMk cId="2245499252" sldId="308"/>
        </pc:sldMkLst>
      </pc:sldChg>
      <pc:sldChg chg="addSp delSp modSp add replId">
        <pc:chgData name="Natasha Mosley" userId="78076c4c41bde16f" providerId="Windows Live" clId="Web-{93C7A44C-F390-4D36-BDBA-29BF6F959AE8}" dt="2024-04-16T20:57:50.935" v="3900"/>
        <pc:sldMkLst>
          <pc:docMk/>
          <pc:sldMk cId="3091278815" sldId="309"/>
        </pc:sldMkLst>
      </pc:sldChg>
      <pc:sldChg chg="addSp delSp modSp add replId">
        <pc:chgData name="Natasha Mosley" userId="78076c4c41bde16f" providerId="Windows Live" clId="Web-{93C7A44C-F390-4D36-BDBA-29BF6F959AE8}" dt="2024-04-16T20:51:03.610" v="3782" actId="1076"/>
        <pc:sldMkLst>
          <pc:docMk/>
          <pc:sldMk cId="1814385585" sldId="310"/>
        </pc:sldMkLst>
      </pc:sldChg>
    </pc:docChg>
  </pc:docChgLst>
  <pc:docChgLst>
    <pc:chgData name="Natasha Mosley" userId="78076c4c41bde16f" providerId="Windows Live" clId="Web-{6978B017-1740-704D-A4D6-D053BEB2967B}"/>
    <pc:docChg chg="addSld delSld modSld sldOrd">
      <pc:chgData name="Natasha Mosley" userId="78076c4c41bde16f" providerId="Windows Live" clId="Web-{6978B017-1740-704D-A4D6-D053BEB2967B}" dt="2025-03-14T14:34:47.996" v="1251" actId="1076"/>
      <pc:docMkLst>
        <pc:docMk/>
      </pc:docMkLst>
      <pc:sldChg chg="modSp">
        <pc:chgData name="Natasha Mosley" userId="78076c4c41bde16f" providerId="Windows Live" clId="Web-{6978B017-1740-704D-A4D6-D053BEB2967B}" dt="2025-03-14T13:56:36.553" v="799" actId="14100"/>
        <pc:sldMkLst>
          <pc:docMk/>
          <pc:sldMk cId="872784135" sldId="329"/>
        </pc:sldMkLst>
      </pc:sldChg>
      <pc:sldChg chg="del">
        <pc:chgData name="Natasha Mosley" userId="78076c4c41bde16f" providerId="Windows Live" clId="Web-{6978B017-1740-704D-A4D6-D053BEB2967B}" dt="2025-03-14T14:07:07.879" v="1010"/>
        <pc:sldMkLst>
          <pc:docMk/>
          <pc:sldMk cId="772092167" sldId="348"/>
        </pc:sldMkLst>
      </pc:sldChg>
      <pc:sldChg chg="delSp modSp delAnim">
        <pc:chgData name="Natasha Mosley" userId="78076c4c41bde16f" providerId="Windows Live" clId="Web-{6978B017-1740-704D-A4D6-D053BEB2967B}" dt="2025-03-14T13:22:34.331" v="118" actId="20577"/>
        <pc:sldMkLst>
          <pc:docMk/>
          <pc:sldMk cId="2186944807" sldId="374"/>
        </pc:sldMkLst>
      </pc:sldChg>
      <pc:sldChg chg="addSp delSp modSp">
        <pc:chgData name="Natasha Mosley" userId="78076c4c41bde16f" providerId="Windows Live" clId="Web-{6978B017-1740-704D-A4D6-D053BEB2967B}" dt="2025-03-14T13:21:48.687" v="81" actId="1076"/>
        <pc:sldMkLst>
          <pc:docMk/>
          <pc:sldMk cId="438292033" sldId="375"/>
        </pc:sldMkLst>
      </pc:sldChg>
      <pc:sldChg chg="delSp modSp delAnim">
        <pc:chgData name="Natasha Mosley" userId="78076c4c41bde16f" providerId="Windows Live" clId="Web-{6978B017-1740-704D-A4D6-D053BEB2967B}" dt="2025-03-14T13:32:09.574" v="296" actId="20577"/>
        <pc:sldMkLst>
          <pc:docMk/>
          <pc:sldMk cId="2713731362" sldId="376"/>
        </pc:sldMkLst>
      </pc:sldChg>
      <pc:sldChg chg="addSp delSp modSp mod setBg delAnim">
        <pc:chgData name="Natasha Mosley" userId="78076c4c41bde16f" providerId="Windows Live" clId="Web-{6978B017-1740-704D-A4D6-D053BEB2967B}" dt="2025-03-14T13:50:24.792" v="644"/>
        <pc:sldMkLst>
          <pc:docMk/>
          <pc:sldMk cId="3389205792" sldId="396"/>
        </pc:sldMkLst>
      </pc:sldChg>
      <pc:sldChg chg="addSp delSp modSp">
        <pc:chgData name="Natasha Mosley" userId="78076c4c41bde16f" providerId="Windows Live" clId="Web-{6978B017-1740-704D-A4D6-D053BEB2967B}" dt="2025-03-14T14:05:21.684" v="894" actId="1076"/>
        <pc:sldMkLst>
          <pc:docMk/>
          <pc:sldMk cId="1152579273" sldId="397"/>
        </pc:sldMkLst>
      </pc:sldChg>
      <pc:sldChg chg="addSp delSp modSp delAnim">
        <pc:chgData name="Natasha Mosley" userId="78076c4c41bde16f" providerId="Windows Live" clId="Web-{6978B017-1740-704D-A4D6-D053BEB2967B}" dt="2025-03-14T13:41:31.426" v="419" actId="1076"/>
        <pc:sldMkLst>
          <pc:docMk/>
          <pc:sldMk cId="2418321005" sldId="398"/>
        </pc:sldMkLst>
      </pc:sldChg>
      <pc:sldChg chg="delSp modSp delAnim">
        <pc:chgData name="Natasha Mosley" userId="78076c4c41bde16f" providerId="Windows Live" clId="Web-{6978B017-1740-704D-A4D6-D053BEB2967B}" dt="2025-03-14T13:43:59.171" v="472" actId="1076"/>
        <pc:sldMkLst>
          <pc:docMk/>
          <pc:sldMk cId="2101106780" sldId="399"/>
        </pc:sldMkLst>
      </pc:sldChg>
      <pc:sldChg chg="addSp delSp modSp">
        <pc:chgData name="Natasha Mosley" userId="78076c4c41bde16f" providerId="Windows Live" clId="Web-{6978B017-1740-704D-A4D6-D053BEB2967B}" dt="2025-03-14T14:34:39.808" v="1247"/>
        <pc:sldMkLst>
          <pc:docMk/>
          <pc:sldMk cId="418002099" sldId="400"/>
        </pc:sldMkLst>
      </pc:sldChg>
      <pc:sldChg chg="addSp delSp modSp delAnim">
        <pc:chgData name="Natasha Mosley" userId="78076c4c41bde16f" providerId="Windows Live" clId="Web-{6978B017-1740-704D-A4D6-D053BEB2967B}" dt="2025-03-14T13:40:35.454" v="411" actId="14100"/>
        <pc:sldMkLst>
          <pc:docMk/>
          <pc:sldMk cId="2149327932" sldId="401"/>
        </pc:sldMkLst>
      </pc:sldChg>
      <pc:sldChg chg="del">
        <pc:chgData name="Natasha Mosley" userId="78076c4c41bde16f" providerId="Windows Live" clId="Web-{6978B017-1740-704D-A4D6-D053BEB2967B}" dt="2025-03-14T14:07:25.974" v="1024"/>
        <pc:sldMkLst>
          <pc:docMk/>
          <pc:sldMk cId="653146131" sldId="403"/>
        </pc:sldMkLst>
      </pc:sldChg>
      <pc:sldChg chg="del">
        <pc:chgData name="Natasha Mosley" userId="78076c4c41bde16f" providerId="Windows Live" clId="Web-{6978B017-1740-704D-A4D6-D053BEB2967B}" dt="2025-03-14T14:07:24.083" v="1023"/>
        <pc:sldMkLst>
          <pc:docMk/>
          <pc:sldMk cId="467825062" sldId="404"/>
        </pc:sldMkLst>
      </pc:sldChg>
      <pc:sldChg chg="modSp add ord replId">
        <pc:chgData name="Natasha Mosley" userId="78076c4c41bde16f" providerId="Windows Live" clId="Web-{6978B017-1740-704D-A4D6-D053BEB2967B}" dt="2025-03-14T13:51:20.749" v="668" actId="1076"/>
        <pc:sldMkLst>
          <pc:docMk/>
          <pc:sldMk cId="2720942971" sldId="405"/>
        </pc:sldMkLst>
      </pc:sldChg>
      <pc:sldChg chg="modSp add replId">
        <pc:chgData name="Natasha Mosley" userId="78076c4c41bde16f" providerId="Windows Live" clId="Web-{6978B017-1740-704D-A4D6-D053BEB2967B}" dt="2025-03-14T13:52:33.442" v="703" actId="20577"/>
        <pc:sldMkLst>
          <pc:docMk/>
          <pc:sldMk cId="3743065370" sldId="406"/>
        </pc:sldMkLst>
      </pc:sldChg>
      <pc:sldChg chg="modSp add replId">
        <pc:chgData name="Natasha Mosley" userId="78076c4c41bde16f" providerId="Windows Live" clId="Web-{6978B017-1740-704D-A4D6-D053BEB2967B}" dt="2025-03-14T13:54:17.277" v="744" actId="20577"/>
        <pc:sldMkLst>
          <pc:docMk/>
          <pc:sldMk cId="1858537481" sldId="407"/>
        </pc:sldMkLst>
      </pc:sldChg>
      <pc:sldChg chg="modSp add replId">
        <pc:chgData name="Natasha Mosley" userId="78076c4c41bde16f" providerId="Windows Live" clId="Web-{6978B017-1740-704D-A4D6-D053BEB2967B}" dt="2025-03-14T13:58:16.607" v="829" actId="20577"/>
        <pc:sldMkLst>
          <pc:docMk/>
          <pc:sldMk cId="2126187245" sldId="408"/>
        </pc:sldMkLst>
      </pc:sldChg>
      <pc:sldChg chg="modSp add ord replId">
        <pc:chgData name="Natasha Mosley" userId="78076c4c41bde16f" providerId="Windows Live" clId="Web-{6978B017-1740-704D-A4D6-D053BEB2967B}" dt="2025-03-14T14:13:55.704" v="1098" actId="20577"/>
        <pc:sldMkLst>
          <pc:docMk/>
          <pc:sldMk cId="731494435" sldId="409"/>
        </pc:sldMkLst>
      </pc:sldChg>
      <pc:sldChg chg="modSp add replId">
        <pc:chgData name="Natasha Mosley" userId="78076c4c41bde16f" providerId="Windows Live" clId="Web-{6978B017-1740-704D-A4D6-D053BEB2967B}" dt="2025-03-14T14:14:37.379" v="1120" actId="1076"/>
        <pc:sldMkLst>
          <pc:docMk/>
          <pc:sldMk cId="3925844974" sldId="410"/>
        </pc:sldMkLst>
      </pc:sldChg>
      <pc:sldChg chg="addSp delSp modSp add mod replId setBg">
        <pc:chgData name="Natasha Mosley" userId="78076c4c41bde16f" providerId="Windows Live" clId="Web-{6978B017-1740-704D-A4D6-D053BEB2967B}" dt="2025-03-14T14:34:47.996" v="1251" actId="1076"/>
        <pc:sldMkLst>
          <pc:docMk/>
          <pc:sldMk cId="3298056928" sldId="411"/>
        </pc:sldMkLst>
      </pc:sldChg>
      <pc:sldChg chg="addSp delSp modSp add replId">
        <pc:chgData name="Natasha Mosley" userId="78076c4c41bde16f" providerId="Windows Live" clId="Web-{6978B017-1740-704D-A4D6-D053BEB2967B}" dt="2025-03-14T14:34:22.307" v="1246" actId="1076"/>
        <pc:sldMkLst>
          <pc:docMk/>
          <pc:sldMk cId="940815901" sldId="412"/>
        </pc:sldMkLst>
      </pc:sldChg>
    </pc:docChg>
  </pc:docChgLst>
  <pc:docChgLst>
    <pc:chgData name="Natasha Mosley" userId="78076c4c41bde16f" providerId="Windows Live" clId="Web-{06B8EB9F-6B18-D65F-9AA5-EA3DF65378AD}"/>
    <pc:docChg chg="addSld delSld modSld">
      <pc:chgData name="Natasha Mosley" userId="78076c4c41bde16f" providerId="Windows Live" clId="Web-{06B8EB9F-6B18-D65F-9AA5-EA3DF65378AD}" dt="2025-04-03T18:53:43.943" v="1398" actId="20577"/>
      <pc:docMkLst>
        <pc:docMk/>
      </pc:docMkLst>
      <pc:sldChg chg="del">
        <pc:chgData name="Natasha Mosley" userId="78076c4c41bde16f" providerId="Windows Live" clId="Web-{06B8EB9F-6B18-D65F-9AA5-EA3DF65378AD}" dt="2025-04-03T18:51:55.833" v="1371"/>
        <pc:sldMkLst>
          <pc:docMk/>
          <pc:sldMk cId="872784135" sldId="329"/>
        </pc:sldMkLst>
      </pc:sldChg>
      <pc:sldChg chg="modSp">
        <pc:chgData name="Natasha Mosley" userId="78076c4c41bde16f" providerId="Windows Live" clId="Web-{06B8EB9F-6B18-D65F-9AA5-EA3DF65378AD}" dt="2025-04-03T17:47:01.641" v="50" actId="20577"/>
        <pc:sldMkLst>
          <pc:docMk/>
          <pc:sldMk cId="2186944807" sldId="374"/>
        </pc:sldMkLst>
      </pc:sldChg>
      <pc:sldChg chg="addSp modSp">
        <pc:chgData name="Natasha Mosley" userId="78076c4c41bde16f" providerId="Windows Live" clId="Web-{06B8EB9F-6B18-D65F-9AA5-EA3DF65378AD}" dt="2025-04-03T17:45:33.250" v="46" actId="14100"/>
        <pc:sldMkLst>
          <pc:docMk/>
          <pc:sldMk cId="438292033" sldId="375"/>
        </pc:sldMkLst>
      </pc:sldChg>
      <pc:sldChg chg="modSp">
        <pc:chgData name="Natasha Mosley" userId="78076c4c41bde16f" providerId="Windows Live" clId="Web-{06B8EB9F-6B18-D65F-9AA5-EA3DF65378AD}" dt="2025-04-03T18:50:13.052" v="1318" actId="20577"/>
        <pc:sldMkLst>
          <pc:docMk/>
          <pc:sldMk cId="3743065370" sldId="406"/>
        </pc:sldMkLst>
      </pc:sldChg>
      <pc:sldChg chg="del">
        <pc:chgData name="Natasha Mosley" userId="78076c4c41bde16f" providerId="Windows Live" clId="Web-{06B8EB9F-6B18-D65F-9AA5-EA3DF65378AD}" dt="2025-04-03T18:51:57.286" v="1372"/>
        <pc:sldMkLst>
          <pc:docMk/>
          <pc:sldMk cId="2591809599" sldId="415"/>
        </pc:sldMkLst>
      </pc:sldChg>
      <pc:sldChg chg="del">
        <pc:chgData name="Natasha Mosley" userId="78076c4c41bde16f" providerId="Windows Live" clId="Web-{06B8EB9F-6B18-D65F-9AA5-EA3DF65378AD}" dt="2025-04-03T18:51:59.021" v="1373"/>
        <pc:sldMkLst>
          <pc:docMk/>
          <pc:sldMk cId="1475767773" sldId="418"/>
        </pc:sldMkLst>
      </pc:sldChg>
      <pc:sldChg chg="addSp delSp modSp mod setBg delAnim">
        <pc:chgData name="Natasha Mosley" userId="78076c4c41bde16f" providerId="Windows Live" clId="Web-{06B8EB9F-6B18-D65F-9AA5-EA3DF65378AD}" dt="2025-04-03T18:01:31.048" v="430" actId="1076"/>
        <pc:sldMkLst>
          <pc:docMk/>
          <pc:sldMk cId="969495743" sldId="420"/>
        </pc:sldMkLst>
      </pc:sldChg>
      <pc:sldChg chg="addSp modSp">
        <pc:chgData name="Natasha Mosley" userId="78076c4c41bde16f" providerId="Windows Live" clId="Web-{06B8EB9F-6B18-D65F-9AA5-EA3DF65378AD}" dt="2025-04-03T18:48:26.583" v="1282" actId="20577"/>
        <pc:sldMkLst>
          <pc:docMk/>
          <pc:sldMk cId="2800257916" sldId="421"/>
        </pc:sldMkLst>
      </pc:sldChg>
      <pc:sldChg chg="modSp">
        <pc:chgData name="Natasha Mosley" userId="78076c4c41bde16f" providerId="Windows Live" clId="Web-{06B8EB9F-6B18-D65F-9AA5-EA3DF65378AD}" dt="2025-04-03T18:53:34.208" v="1390" actId="20577"/>
        <pc:sldMkLst>
          <pc:docMk/>
          <pc:sldMk cId="2677023138" sldId="424"/>
        </pc:sldMkLst>
      </pc:sldChg>
      <pc:sldChg chg="del">
        <pc:chgData name="Natasha Mosley" userId="78076c4c41bde16f" providerId="Windows Live" clId="Web-{06B8EB9F-6B18-D65F-9AA5-EA3DF65378AD}" dt="2025-04-03T18:51:54.364" v="1370"/>
        <pc:sldMkLst>
          <pc:docMk/>
          <pc:sldMk cId="2813157946" sldId="425"/>
        </pc:sldMkLst>
      </pc:sldChg>
      <pc:sldChg chg="del">
        <pc:chgData name="Natasha Mosley" userId="78076c4c41bde16f" providerId="Windows Live" clId="Web-{06B8EB9F-6B18-D65F-9AA5-EA3DF65378AD}" dt="2025-04-03T18:52:00.614" v="1374"/>
        <pc:sldMkLst>
          <pc:docMk/>
          <pc:sldMk cId="1700536127" sldId="426"/>
        </pc:sldMkLst>
      </pc:sldChg>
      <pc:sldChg chg="addSp delSp modSp add replId">
        <pc:chgData name="Natasha Mosley" userId="78076c4c41bde16f" providerId="Windows Live" clId="Web-{06B8EB9F-6B18-D65F-9AA5-EA3DF65378AD}" dt="2025-04-03T18:14:27.533" v="574" actId="1076"/>
        <pc:sldMkLst>
          <pc:docMk/>
          <pc:sldMk cId="3861797742" sldId="427"/>
        </pc:sldMkLst>
      </pc:sldChg>
      <pc:sldChg chg="delSp modSp add replId">
        <pc:chgData name="Natasha Mosley" userId="78076c4c41bde16f" providerId="Windows Live" clId="Web-{06B8EB9F-6B18-D65F-9AA5-EA3DF65378AD}" dt="2025-04-03T18:53:25.427" v="1384" actId="20577"/>
        <pc:sldMkLst>
          <pc:docMk/>
          <pc:sldMk cId="4294180492" sldId="428"/>
        </pc:sldMkLst>
      </pc:sldChg>
      <pc:sldChg chg="addSp delSp modSp add replId">
        <pc:chgData name="Natasha Mosley" userId="78076c4c41bde16f" providerId="Windows Live" clId="Web-{06B8EB9F-6B18-D65F-9AA5-EA3DF65378AD}" dt="2025-04-03T18:32:43.035" v="1038" actId="1076"/>
        <pc:sldMkLst>
          <pc:docMk/>
          <pc:sldMk cId="43599972" sldId="429"/>
        </pc:sldMkLst>
      </pc:sldChg>
      <pc:sldChg chg="modSp add replId">
        <pc:chgData name="Natasha Mosley" userId="78076c4c41bde16f" providerId="Windows Live" clId="Web-{06B8EB9F-6B18-D65F-9AA5-EA3DF65378AD}" dt="2025-04-03T18:53:43.943" v="1398" actId="20577"/>
        <pc:sldMkLst>
          <pc:docMk/>
          <pc:sldMk cId="2148626433" sldId="430"/>
        </pc:sldMkLst>
      </pc:sldChg>
      <pc:sldChg chg="addSp delSp modSp add replId">
        <pc:chgData name="Natasha Mosley" userId="78076c4c41bde16f" providerId="Windows Live" clId="Web-{06B8EB9F-6B18-D65F-9AA5-EA3DF65378AD}" dt="2025-04-03T18:44:23.161" v="1225" actId="1076"/>
        <pc:sldMkLst>
          <pc:docMk/>
          <pc:sldMk cId="1104913998" sldId="431"/>
        </pc:sldMkLst>
      </pc:sldChg>
      <pc:sldChg chg="modSp add replId">
        <pc:chgData name="Natasha Mosley" userId="78076c4c41bde16f" providerId="Windows Live" clId="Web-{06B8EB9F-6B18-D65F-9AA5-EA3DF65378AD}" dt="2025-04-03T18:49:21.005" v="1300" actId="20577"/>
        <pc:sldMkLst>
          <pc:docMk/>
          <pc:sldMk cId="1400161276" sldId="432"/>
        </pc:sldMkLst>
      </pc:sldChg>
      <pc:sldChg chg="modSp add replId">
        <pc:chgData name="Natasha Mosley" userId="78076c4c41bde16f" providerId="Windows Live" clId="Web-{06B8EB9F-6B18-D65F-9AA5-EA3DF65378AD}" dt="2025-04-03T18:51:51.005" v="1369" actId="20577"/>
        <pc:sldMkLst>
          <pc:docMk/>
          <pc:sldMk cId="1657558498" sldId="433"/>
        </pc:sldMkLst>
      </pc:sldChg>
    </pc:docChg>
  </pc:docChgLst>
  <pc:docChgLst>
    <pc:chgData name="Natasha Mosley" userId="78076c4c41bde16f" providerId="Windows Live" clId="Web-{52A44E23-9F15-479C-A15C-4C5C076AD097}"/>
    <pc:docChg chg="modSld">
      <pc:chgData name="Natasha Mosley" userId="78076c4c41bde16f" providerId="Windows Live" clId="Web-{52A44E23-9F15-479C-A15C-4C5C076AD097}" dt="2024-03-12T00:44:04.868" v="44" actId="20577"/>
      <pc:docMkLst>
        <pc:docMk/>
      </pc:docMkLst>
      <pc:sldChg chg="modSp">
        <pc:chgData name="Natasha Mosley" userId="78076c4c41bde16f" providerId="Windows Live" clId="Web-{52A44E23-9F15-479C-A15C-4C5C076AD097}" dt="2024-03-12T00:42:14.114" v="10" actId="20577"/>
        <pc:sldMkLst>
          <pc:docMk/>
          <pc:sldMk cId="1543932115" sldId="259"/>
        </pc:sldMkLst>
      </pc:sldChg>
      <pc:sldChg chg="modSp">
        <pc:chgData name="Natasha Mosley" userId="78076c4c41bde16f" providerId="Windows Live" clId="Web-{52A44E23-9F15-479C-A15C-4C5C076AD097}" dt="2024-03-12T00:44:04.868" v="44" actId="20577"/>
        <pc:sldMkLst>
          <pc:docMk/>
          <pc:sldMk cId="2649949192" sldId="262"/>
        </pc:sldMkLst>
      </pc:sldChg>
      <pc:sldChg chg="modSp">
        <pc:chgData name="Natasha Mosley" userId="78076c4c41bde16f" providerId="Windows Live" clId="Web-{52A44E23-9F15-479C-A15C-4C5C076AD097}" dt="2024-03-12T00:41:28.816" v="4" actId="20577"/>
        <pc:sldMkLst>
          <pc:docMk/>
          <pc:sldMk cId="4152071820" sldId="265"/>
        </pc:sldMkLst>
      </pc:sldChg>
    </pc:docChg>
  </pc:docChgLst>
  <pc:docChgLst>
    <pc:chgData name="Usuário Convidado" providerId="Windows Live" clId="Web-{3539C986-C1FB-B400-53CF-59D7A93940A4}"/>
    <pc:docChg chg="addSld modSld">
      <pc:chgData name="Usuário Convidado" userId="" providerId="Windows Live" clId="Web-{3539C986-C1FB-B400-53CF-59D7A93940A4}" dt="2025-08-18T18:31:37.996" v="176" actId="20577"/>
      <pc:docMkLst>
        <pc:docMk/>
      </pc:docMkLst>
      <pc:sldChg chg="addSp modSp mod setBg">
        <pc:chgData name="Usuário Convidado" userId="" providerId="Windows Live" clId="Web-{3539C986-C1FB-B400-53CF-59D7A93940A4}" dt="2025-08-18T18:30:31.166" v="143" actId="20577"/>
        <pc:sldMkLst>
          <pc:docMk/>
          <pc:sldMk cId="984437525" sldId="476"/>
        </pc:sldMkLst>
      </pc:sldChg>
      <pc:sldChg chg="addSp modSp add replId">
        <pc:chgData name="Usuário Convidado" userId="" providerId="Windows Live" clId="Web-{3539C986-C1FB-B400-53CF-59D7A93940A4}" dt="2025-08-18T18:31:37.996" v="176" actId="20577"/>
        <pc:sldMkLst>
          <pc:docMk/>
          <pc:sldMk cId="1159429479" sldId="485"/>
        </pc:sldMkLst>
      </pc:sldChg>
    </pc:docChg>
  </pc:docChgLst>
  <pc:docChgLst>
    <pc:chgData name="Deborah Marques" userId="16e901ebd3769137" providerId="Windows Live" clId="Web-{BF741134-E229-427E-9CAF-EF24345B8F89}"/>
    <pc:docChg chg="addSld modSld">
      <pc:chgData name="Deborah Marques" userId="16e901ebd3769137" providerId="Windows Live" clId="Web-{BF741134-E229-427E-9CAF-EF24345B8F89}" dt="2024-10-08T10:38:02.171" v="388" actId="20577"/>
      <pc:docMkLst>
        <pc:docMk/>
      </pc:docMkLst>
      <pc:sldChg chg="addSp modSp new">
        <pc:chgData name="Deborah Marques" userId="16e901ebd3769137" providerId="Windows Live" clId="Web-{BF741134-E229-427E-9CAF-EF24345B8F89}" dt="2024-10-08T10:36:22.763" v="359" actId="20577"/>
        <pc:sldMkLst>
          <pc:docMk/>
          <pc:sldMk cId="3267683573" sldId="310"/>
        </pc:sldMkLst>
      </pc:sldChg>
      <pc:sldChg chg="addSp modSp new">
        <pc:chgData name="Deborah Marques" userId="16e901ebd3769137" providerId="Windows Live" clId="Web-{BF741134-E229-427E-9CAF-EF24345B8F89}" dt="2024-10-08T10:38:02.171" v="388" actId="20577"/>
        <pc:sldMkLst>
          <pc:docMk/>
          <pc:sldMk cId="3744169375" sldId="311"/>
        </pc:sldMkLst>
      </pc:sldChg>
    </pc:docChg>
  </pc:docChgLst>
  <pc:docChgLst>
    <pc:chgData clId="Web-{F31878E6-7462-424B-B305-079ACB24F1A5}"/>
    <pc:docChg chg="modSld">
      <pc:chgData name="" userId="" providerId="" clId="Web-{F31878E6-7462-424B-B305-079ACB24F1A5}" dt="2024-04-06T17:07:15.444" v="4" actId="20577"/>
      <pc:docMkLst>
        <pc:docMk/>
      </pc:docMkLst>
    </pc:docChg>
  </pc:docChgLst>
  <pc:docChgLst>
    <pc:chgData name="Natasha Mosley" userId="78076c4c41bde16f" providerId="Windows Live" clId="Web-{AF543F2E-2AC4-44B0-BB6E-A2D399F211FC}"/>
    <pc:docChg chg="addSld modSld">
      <pc:chgData name="Natasha Mosley" userId="78076c4c41bde16f" providerId="Windows Live" clId="Web-{AF543F2E-2AC4-44B0-BB6E-A2D399F211FC}" dt="2024-04-16T21:23:21.093" v="596" actId="20577"/>
      <pc:docMkLst>
        <pc:docMk/>
      </pc:docMkLst>
      <pc:sldChg chg="modSp">
        <pc:chgData name="Natasha Mosley" userId="78076c4c41bde16f" providerId="Windows Live" clId="Web-{AF543F2E-2AC4-44B0-BB6E-A2D399F211FC}" dt="2024-04-16T21:14:47.466" v="13" actId="20577"/>
        <pc:sldMkLst>
          <pc:docMk/>
          <pc:sldMk cId="2771825158" sldId="300"/>
        </pc:sldMkLst>
      </pc:sldChg>
      <pc:sldChg chg="modSp">
        <pc:chgData name="Natasha Mosley" userId="78076c4c41bde16f" providerId="Windows Live" clId="Web-{AF543F2E-2AC4-44B0-BB6E-A2D399F211FC}" dt="2024-04-16T21:18:21.629" v="38" actId="20577"/>
        <pc:sldMkLst>
          <pc:docMk/>
          <pc:sldMk cId="2489904249" sldId="301"/>
        </pc:sldMkLst>
      </pc:sldChg>
      <pc:sldChg chg="modSp">
        <pc:chgData name="Natasha Mosley" userId="78076c4c41bde16f" providerId="Windows Live" clId="Web-{AF543F2E-2AC4-44B0-BB6E-A2D399F211FC}" dt="2024-04-16T21:14:06.448" v="11" actId="20577"/>
        <pc:sldMkLst>
          <pc:docMk/>
          <pc:sldMk cId="91370594" sldId="302"/>
        </pc:sldMkLst>
      </pc:sldChg>
      <pc:sldChg chg="addSp delSp modSp">
        <pc:chgData name="Natasha Mosley" userId="78076c4c41bde16f" providerId="Windows Live" clId="Web-{AF543F2E-2AC4-44B0-BB6E-A2D399F211FC}" dt="2024-04-16T21:19:14.803" v="60"/>
        <pc:sldMkLst>
          <pc:docMk/>
          <pc:sldMk cId="1814385585" sldId="310"/>
        </pc:sldMkLst>
      </pc:sldChg>
      <pc:sldChg chg="modSp add replId">
        <pc:chgData name="Natasha Mosley" userId="78076c4c41bde16f" providerId="Windows Live" clId="Web-{AF543F2E-2AC4-44B0-BB6E-A2D399F211FC}" dt="2024-04-16T21:23:21.093" v="596" actId="20577"/>
        <pc:sldMkLst>
          <pc:docMk/>
          <pc:sldMk cId="2678615453" sldId="311"/>
        </pc:sldMkLst>
      </pc:sldChg>
    </pc:docChg>
  </pc:docChgLst>
  <pc:docChgLst>
    <pc:chgData name="Natasha Mosley" userId="78076c4c41bde16f" providerId="Windows Live" clId="Web-{97EF15C3-73F5-DA34-B1A0-00A219B9DD7F}"/>
    <pc:docChg chg="delSld modSld sldOrd">
      <pc:chgData name="Natasha Mosley" userId="78076c4c41bde16f" providerId="Windows Live" clId="Web-{97EF15C3-73F5-DA34-B1A0-00A219B9DD7F}" dt="2025-08-26T20:20:10.967" v="661" actId="20577"/>
      <pc:docMkLst>
        <pc:docMk/>
      </pc:docMkLst>
      <pc:sldChg chg="addSp delSp modSp mod setBg">
        <pc:chgData name="Natasha Mosley" userId="78076c4c41bde16f" providerId="Windows Live" clId="Web-{97EF15C3-73F5-DA34-B1A0-00A219B9DD7F}" dt="2025-08-26T20:04:01.354" v="181" actId="20577"/>
        <pc:sldMkLst>
          <pc:docMk/>
          <pc:sldMk cId="1995833480" sldId="448"/>
        </pc:sldMkLst>
        <pc:spChg chg="add mod">
          <ac:chgData name="Natasha Mosley" userId="78076c4c41bde16f" providerId="Windows Live" clId="Web-{97EF15C3-73F5-DA34-B1A0-00A219B9DD7F}" dt="2025-08-26T20:04:01.354" v="181" actId="20577"/>
          <ac:spMkLst>
            <pc:docMk/>
            <pc:sldMk cId="1995833480" sldId="448"/>
            <ac:spMk id="6" creationId="{EE2D59D7-5569-D2C2-EBD5-992184ACB82B}"/>
          </ac:spMkLst>
        </pc:spChg>
        <pc:picChg chg="add mod modCrop">
          <ac:chgData name="Natasha Mosley" userId="78076c4c41bde16f" providerId="Windows Live" clId="Web-{97EF15C3-73F5-DA34-B1A0-00A219B9DD7F}" dt="2025-08-26T20:03:31.431" v="163" actId="14100"/>
          <ac:picMkLst>
            <pc:docMk/>
            <pc:sldMk cId="1995833480" sldId="448"/>
            <ac:picMk id="4" creationId="{C9884C58-F2E6-11F1-A347-18A820CF0C07}"/>
          </ac:picMkLst>
        </pc:picChg>
      </pc:sldChg>
      <pc:sldChg chg="delSp modSp">
        <pc:chgData name="Natasha Mosley" userId="78076c4c41bde16f" providerId="Windows Live" clId="Web-{97EF15C3-73F5-DA34-B1A0-00A219B9DD7F}" dt="2025-08-26T20:17:17.508" v="642"/>
        <pc:sldMkLst>
          <pc:docMk/>
          <pc:sldMk cId="3865709467" sldId="462"/>
        </pc:sldMkLst>
      </pc:sldChg>
      <pc:sldChg chg="addSp delSp modSp">
        <pc:chgData name="Natasha Mosley" userId="78076c4c41bde16f" providerId="Windows Live" clId="Web-{97EF15C3-73F5-DA34-B1A0-00A219B9DD7F}" dt="2025-08-26T20:20:10.967" v="661" actId="20577"/>
        <pc:sldMkLst>
          <pc:docMk/>
          <pc:sldMk cId="3337735809" sldId="470"/>
        </pc:sldMkLst>
        <pc:spChg chg="mod">
          <ac:chgData name="Natasha Mosley" userId="78076c4c41bde16f" providerId="Windows Live" clId="Web-{97EF15C3-73F5-DA34-B1A0-00A219B9DD7F}" dt="2025-08-26T20:20:10.967" v="661" actId="20577"/>
          <ac:spMkLst>
            <pc:docMk/>
            <pc:sldMk cId="3337735809" sldId="470"/>
            <ac:spMk id="3" creationId="{5C63F9E4-E0D1-E419-D751-A614FC6D7502}"/>
          </ac:spMkLst>
        </pc:spChg>
        <pc:spChg chg="mod">
          <ac:chgData name="Natasha Mosley" userId="78076c4c41bde16f" providerId="Windows Live" clId="Web-{97EF15C3-73F5-DA34-B1A0-00A219B9DD7F}" dt="2025-08-26T20:01:31.473" v="128" actId="20577"/>
          <ac:spMkLst>
            <pc:docMk/>
            <pc:sldMk cId="3337735809" sldId="470"/>
            <ac:spMk id="4" creationId="{E5119E26-1D89-1F64-A567-E3D39BB65FA7}"/>
          </ac:spMkLst>
        </pc:spChg>
        <pc:picChg chg="add mod modCrop">
          <ac:chgData name="Natasha Mosley" userId="78076c4c41bde16f" providerId="Windows Live" clId="Web-{97EF15C3-73F5-DA34-B1A0-00A219B9DD7F}" dt="2025-08-26T19:59:09.093" v="87" actId="14100"/>
          <ac:picMkLst>
            <pc:docMk/>
            <pc:sldMk cId="3337735809" sldId="470"/>
            <ac:picMk id="6" creationId="{C57012EE-D37E-D667-D76D-9D5A90F281F7}"/>
          </ac:picMkLst>
        </pc:picChg>
      </pc:sldChg>
      <pc:sldChg chg="modSp">
        <pc:chgData name="Natasha Mosley" userId="78076c4c41bde16f" providerId="Windows Live" clId="Web-{97EF15C3-73F5-DA34-B1A0-00A219B9DD7F}" dt="2025-08-26T20:02:26.882" v="148" actId="20577"/>
        <pc:sldMkLst>
          <pc:docMk/>
          <pc:sldMk cId="2514860799" sldId="471"/>
        </pc:sldMkLst>
        <pc:spChg chg="mod">
          <ac:chgData name="Natasha Mosley" userId="78076c4c41bde16f" providerId="Windows Live" clId="Web-{97EF15C3-73F5-DA34-B1A0-00A219B9DD7F}" dt="2025-08-26T20:02:26.882" v="148" actId="20577"/>
          <ac:spMkLst>
            <pc:docMk/>
            <pc:sldMk cId="2514860799" sldId="471"/>
            <ac:spMk id="4" creationId="{D5D0D05C-304B-3295-A404-33A765549ADB}"/>
          </ac:spMkLst>
        </pc:spChg>
      </pc:sldChg>
      <pc:sldChg chg="modSp ord">
        <pc:chgData name="Natasha Mosley" userId="78076c4c41bde16f" providerId="Windows Live" clId="Web-{97EF15C3-73F5-DA34-B1A0-00A219B9DD7F}" dt="2025-08-26T20:07:31.424" v="259" actId="1076"/>
        <pc:sldMkLst>
          <pc:docMk/>
          <pc:sldMk cId="1243051741" sldId="472"/>
        </pc:sldMkLst>
        <pc:spChg chg="mod">
          <ac:chgData name="Natasha Mosley" userId="78076c4c41bde16f" providerId="Windows Live" clId="Web-{97EF15C3-73F5-DA34-B1A0-00A219B9DD7F}" dt="2025-08-26T20:07:31.424" v="259" actId="1076"/>
          <ac:spMkLst>
            <pc:docMk/>
            <pc:sldMk cId="1243051741" sldId="472"/>
            <ac:spMk id="2" creationId="{8F0D8251-FA1B-4C88-D47C-8659DE97C834}"/>
          </ac:spMkLst>
        </pc:spChg>
      </pc:sldChg>
      <pc:sldChg chg="delSp modSp">
        <pc:chgData name="Natasha Mosley" userId="78076c4c41bde16f" providerId="Windows Live" clId="Web-{97EF15C3-73F5-DA34-B1A0-00A219B9DD7F}" dt="2025-08-26T20:20:05.623" v="658"/>
        <pc:sldMkLst>
          <pc:docMk/>
          <pc:sldMk cId="3552807302" sldId="474"/>
        </pc:sldMkLst>
      </pc:sldChg>
      <pc:sldChg chg="delSp">
        <pc:chgData name="Natasha Mosley" userId="78076c4c41bde16f" providerId="Windows Live" clId="Web-{97EF15C3-73F5-DA34-B1A0-00A219B9DD7F}" dt="2025-08-26T20:17:20.289" v="643"/>
        <pc:sldMkLst>
          <pc:docMk/>
          <pc:sldMk cId="563661279" sldId="475"/>
        </pc:sldMkLst>
      </pc:sldChg>
      <pc:sldChg chg="del">
        <pc:chgData name="Natasha Mosley" userId="78076c4c41bde16f" providerId="Windows Live" clId="Web-{97EF15C3-73F5-DA34-B1A0-00A219B9DD7F}" dt="2025-08-26T20:19:28.372" v="651"/>
        <pc:sldMkLst>
          <pc:docMk/>
          <pc:sldMk cId="984437525" sldId="476"/>
        </pc:sldMkLst>
      </pc:sldChg>
      <pc:sldChg chg="del">
        <pc:chgData name="Natasha Mosley" userId="78076c4c41bde16f" providerId="Windows Live" clId="Web-{97EF15C3-73F5-DA34-B1A0-00A219B9DD7F}" dt="2025-08-26T20:19:29.934" v="652"/>
        <pc:sldMkLst>
          <pc:docMk/>
          <pc:sldMk cId="3892857654" sldId="477"/>
        </pc:sldMkLst>
      </pc:sldChg>
      <pc:sldChg chg="del">
        <pc:chgData name="Natasha Mosley" userId="78076c4c41bde16f" providerId="Windows Live" clId="Web-{97EF15C3-73F5-DA34-B1A0-00A219B9DD7F}" dt="2025-08-26T20:19:33.263" v="654"/>
        <pc:sldMkLst>
          <pc:docMk/>
          <pc:sldMk cId="1021452701" sldId="478"/>
        </pc:sldMkLst>
      </pc:sldChg>
      <pc:sldChg chg="del">
        <pc:chgData name="Natasha Mosley" userId="78076c4c41bde16f" providerId="Windows Live" clId="Web-{97EF15C3-73F5-DA34-B1A0-00A219B9DD7F}" dt="2025-08-26T20:19:34.716" v="655"/>
        <pc:sldMkLst>
          <pc:docMk/>
          <pc:sldMk cId="443873367" sldId="479"/>
        </pc:sldMkLst>
      </pc:sldChg>
      <pc:sldChg chg="del">
        <pc:chgData name="Natasha Mosley" userId="78076c4c41bde16f" providerId="Windows Live" clId="Web-{97EF15C3-73F5-DA34-B1A0-00A219B9DD7F}" dt="2025-08-26T20:19:36.794" v="656"/>
        <pc:sldMkLst>
          <pc:docMk/>
          <pc:sldMk cId="3034832856" sldId="480"/>
        </pc:sldMkLst>
      </pc:sldChg>
      <pc:sldChg chg="del">
        <pc:chgData name="Natasha Mosley" userId="78076c4c41bde16f" providerId="Windows Live" clId="Web-{97EF15C3-73F5-DA34-B1A0-00A219B9DD7F}" dt="2025-08-26T20:19:38.622" v="657"/>
        <pc:sldMkLst>
          <pc:docMk/>
          <pc:sldMk cId="2549517095" sldId="481"/>
        </pc:sldMkLst>
      </pc:sldChg>
      <pc:sldChg chg="del">
        <pc:chgData name="Natasha Mosley" userId="78076c4c41bde16f" providerId="Windows Live" clId="Web-{97EF15C3-73F5-DA34-B1A0-00A219B9DD7F}" dt="2025-08-26T20:19:23.934" v="649"/>
        <pc:sldMkLst>
          <pc:docMk/>
          <pc:sldMk cId="4096101961" sldId="482"/>
        </pc:sldMkLst>
      </pc:sldChg>
      <pc:sldChg chg="del">
        <pc:chgData name="Natasha Mosley" userId="78076c4c41bde16f" providerId="Windows Live" clId="Web-{97EF15C3-73F5-DA34-B1A0-00A219B9DD7F}" dt="2025-08-26T20:19:26.825" v="650"/>
        <pc:sldMkLst>
          <pc:docMk/>
          <pc:sldMk cId="4252646500" sldId="483"/>
        </pc:sldMkLst>
      </pc:sldChg>
      <pc:sldChg chg="delSp modSp">
        <pc:chgData name="Natasha Mosley" userId="78076c4c41bde16f" providerId="Windows Live" clId="Web-{97EF15C3-73F5-DA34-B1A0-00A219B9DD7F}" dt="2025-08-26T20:16:44.288" v="638" actId="1076"/>
        <pc:sldMkLst>
          <pc:docMk/>
          <pc:sldMk cId="1184839594" sldId="484"/>
        </pc:sldMkLst>
        <pc:spChg chg="mod">
          <ac:chgData name="Natasha Mosley" userId="78076c4c41bde16f" providerId="Windows Live" clId="Web-{97EF15C3-73F5-DA34-B1A0-00A219B9DD7F}" dt="2025-08-26T20:16:44.288" v="638" actId="1076"/>
          <ac:spMkLst>
            <pc:docMk/>
            <pc:sldMk cId="1184839594" sldId="484"/>
            <ac:spMk id="2" creationId="{65CD3922-B2DE-7932-7673-8D99FE045FDA}"/>
          </ac:spMkLst>
        </pc:spChg>
        <pc:spChg chg="mod">
          <ac:chgData name="Natasha Mosley" userId="78076c4c41bde16f" providerId="Windows Live" clId="Web-{97EF15C3-73F5-DA34-B1A0-00A219B9DD7F}" dt="2025-08-26T20:16:34.569" v="637" actId="20577"/>
          <ac:spMkLst>
            <pc:docMk/>
            <pc:sldMk cId="1184839594" sldId="484"/>
            <ac:spMk id="3" creationId="{DC1CABAE-2D14-085A-FFBC-AC356789D8DB}"/>
          </ac:spMkLst>
        </pc:spChg>
      </pc:sldChg>
      <pc:sldChg chg="del">
        <pc:chgData name="Natasha Mosley" userId="78076c4c41bde16f" providerId="Windows Live" clId="Web-{97EF15C3-73F5-DA34-B1A0-00A219B9DD7F}" dt="2025-08-26T20:19:32.075" v="653"/>
        <pc:sldMkLst>
          <pc:docMk/>
          <pc:sldMk cId="1159429479" sldId="485"/>
        </pc:sldMkLst>
      </pc:sldChg>
    </pc:docChg>
  </pc:docChgLst>
  <pc:docChgLst>
    <pc:chgData name="Usuário Convidado" providerId="Windows Live" clId="Web-{64702CA1-7108-8837-D68F-6F982C012877}"/>
    <pc:docChg chg="modSld">
      <pc:chgData name="Usuário Convidado" userId="" providerId="Windows Live" clId="Web-{64702CA1-7108-8837-D68F-6F982C012877}" dt="2025-08-11T14:52:50.056" v="704" actId="14100"/>
      <pc:docMkLst>
        <pc:docMk/>
      </pc:docMkLst>
      <pc:sldChg chg="addSp delSp modSp mod setBg">
        <pc:chgData name="Usuário Convidado" userId="" providerId="Windows Live" clId="Web-{64702CA1-7108-8837-D68F-6F982C012877}" dt="2025-08-11T14:46:44.039" v="498" actId="20577"/>
        <pc:sldMkLst>
          <pc:docMk/>
          <pc:sldMk cId="4293995664" sldId="466"/>
        </pc:sldMkLst>
      </pc:sldChg>
      <pc:sldChg chg="addSp modSp mod setBg">
        <pc:chgData name="Usuário Convidado" userId="" providerId="Windows Live" clId="Web-{64702CA1-7108-8837-D68F-6F982C012877}" dt="2025-08-11T14:52:22.384" v="693" actId="20577"/>
        <pc:sldMkLst>
          <pc:docMk/>
          <pc:sldMk cId="3847452126" sldId="467"/>
        </pc:sldMkLst>
      </pc:sldChg>
      <pc:sldChg chg="addSp modSp">
        <pc:chgData name="Usuário Convidado" userId="" providerId="Windows Live" clId="Web-{64702CA1-7108-8837-D68F-6F982C012877}" dt="2025-08-11T14:52:50.056" v="704" actId="14100"/>
        <pc:sldMkLst>
          <pc:docMk/>
          <pc:sldMk cId="2536913929" sldId="469"/>
        </pc:sldMkLst>
      </pc:sldChg>
    </pc:docChg>
  </pc:docChgLst>
  <pc:docChgLst>
    <pc:chgData name="Natasha Mosley" userId="78076c4c41bde16f" providerId="Windows Live" clId="Web-{ADE8274A-AFD7-1983-E3B1-7E99C7C7CED7}"/>
    <pc:docChg chg="addSld delSld modSld">
      <pc:chgData name="Natasha Mosley" userId="78076c4c41bde16f" providerId="Windows Live" clId="Web-{ADE8274A-AFD7-1983-E3B1-7E99C7C7CED7}" dt="2025-04-29T13:58:23.955" v="1085"/>
      <pc:docMkLst>
        <pc:docMk/>
      </pc:docMkLst>
      <pc:sldChg chg="delSp modSp">
        <pc:chgData name="Natasha Mosley" userId="78076c4c41bde16f" providerId="Windows Live" clId="Web-{ADE8274A-AFD7-1983-E3B1-7E99C7C7CED7}" dt="2025-04-29T13:38:44.993" v="978" actId="20577"/>
        <pc:sldMkLst>
          <pc:docMk/>
          <pc:sldMk cId="3861797742" sldId="427"/>
        </pc:sldMkLst>
      </pc:sldChg>
      <pc:sldChg chg="del">
        <pc:chgData name="Natasha Mosley" userId="78076c4c41bde16f" providerId="Windows Live" clId="Web-{ADE8274A-AFD7-1983-E3B1-7E99C7C7CED7}" dt="2025-04-29T13:58:23.955" v="1085"/>
        <pc:sldMkLst>
          <pc:docMk/>
          <pc:sldMk cId="1657558498" sldId="433"/>
        </pc:sldMkLst>
      </pc:sldChg>
      <pc:sldChg chg="delSp modSp">
        <pc:chgData name="Natasha Mosley" userId="78076c4c41bde16f" providerId="Windows Live" clId="Web-{ADE8274A-AFD7-1983-E3B1-7E99C7C7CED7}" dt="2025-04-29T13:58:18.642" v="1084" actId="1076"/>
        <pc:sldMkLst>
          <pc:docMk/>
          <pc:sldMk cId="305161041" sldId="437"/>
        </pc:sldMkLst>
      </pc:sldChg>
      <pc:sldChg chg="addSp delSp modSp">
        <pc:chgData name="Natasha Mosley" userId="78076c4c41bde16f" providerId="Windows Live" clId="Web-{ADE8274A-AFD7-1983-E3B1-7E99C7C7CED7}" dt="2025-04-29T13:26:28.800" v="671" actId="14100"/>
        <pc:sldMkLst>
          <pc:docMk/>
          <pc:sldMk cId="3117710182" sldId="438"/>
        </pc:sldMkLst>
      </pc:sldChg>
      <pc:sldChg chg="delSp modSp">
        <pc:chgData name="Natasha Mosley" userId="78076c4c41bde16f" providerId="Windows Live" clId="Web-{ADE8274A-AFD7-1983-E3B1-7E99C7C7CED7}" dt="2025-04-29T13:11:35.763" v="158" actId="20577"/>
        <pc:sldMkLst>
          <pc:docMk/>
          <pc:sldMk cId="3919360132" sldId="439"/>
        </pc:sldMkLst>
      </pc:sldChg>
      <pc:sldChg chg="modSp">
        <pc:chgData name="Natasha Mosley" userId="78076c4c41bde16f" providerId="Windows Live" clId="Web-{ADE8274A-AFD7-1983-E3B1-7E99C7C7CED7}" dt="2025-04-29T13:11:55.903" v="159" actId="20577"/>
        <pc:sldMkLst>
          <pc:docMk/>
          <pc:sldMk cId="867475137" sldId="440"/>
        </pc:sldMkLst>
      </pc:sldChg>
      <pc:sldChg chg="add replId">
        <pc:chgData name="Natasha Mosley" userId="78076c4c41bde16f" providerId="Windows Live" clId="Web-{ADE8274A-AFD7-1983-E3B1-7E99C7C7CED7}" dt="2025-04-29T13:49:54.076" v="979"/>
        <pc:sldMkLst>
          <pc:docMk/>
          <pc:sldMk cId="3768370286" sldId="441"/>
        </pc:sldMkLst>
      </pc:sldChg>
    </pc:docChg>
  </pc:docChgLst>
  <pc:docChgLst>
    <pc:chgData name="Natasha Mosley" userId="78076c4c41bde16f" providerId="Windows Live" clId="Web-{78C16719-B843-489C-AF0B-E255D3695EE8}"/>
    <pc:docChg chg="modSld">
      <pc:chgData name="Natasha Mosley" userId="78076c4c41bde16f" providerId="Windows Live" clId="Web-{78C16719-B843-489C-AF0B-E255D3695EE8}" dt="2024-03-26T01:09:00.363" v="1" actId="20577"/>
      <pc:docMkLst>
        <pc:docMk/>
      </pc:docMkLst>
      <pc:sldChg chg="modSp">
        <pc:chgData name="Natasha Mosley" userId="78076c4c41bde16f" providerId="Windows Live" clId="Web-{78C16719-B843-489C-AF0B-E255D3695EE8}" dt="2024-03-26T01:09:00.363" v="1" actId="20577"/>
        <pc:sldMkLst>
          <pc:docMk/>
          <pc:sldMk cId="3750074906" sldId="260"/>
        </pc:sldMkLst>
      </pc:sldChg>
    </pc:docChg>
  </pc:docChgLst>
  <pc:docChgLst>
    <pc:chgData name="Usuário Convidado" providerId="Windows Live" clId="Web-{30ED9C11-7D1C-FF2B-985B-E90596F8D412}"/>
    <pc:docChg chg="delSld">
      <pc:chgData name="Usuário Convidado" userId="" providerId="Windows Live" clId="Web-{30ED9C11-7D1C-FF2B-985B-E90596F8D412}" dt="2025-03-14T17:57:13.739" v="0"/>
      <pc:docMkLst>
        <pc:docMk/>
      </pc:docMkLst>
      <pc:sldChg chg="del">
        <pc:chgData name="Usuário Convidado" userId="" providerId="Windows Live" clId="Web-{30ED9C11-7D1C-FF2B-985B-E90596F8D412}" dt="2025-03-14T17:57:13.739" v="0"/>
        <pc:sldMkLst>
          <pc:docMk/>
          <pc:sldMk cId="1858537481" sldId="407"/>
        </pc:sldMkLst>
      </pc:sldChg>
    </pc:docChg>
  </pc:docChgLst>
  <pc:docChgLst>
    <pc:chgData name="Natasha Mosley" userId="78076c4c41bde16f" providerId="Windows Live" clId="Web-{B433C17B-6AE9-4541-9C63-0FE169E5F820}"/>
    <pc:docChg chg="modSld">
      <pc:chgData name="Natasha Mosley" userId="78076c4c41bde16f" providerId="Windows Live" clId="Web-{B433C17B-6AE9-4541-9C63-0FE169E5F820}" dt="2024-05-02T16:54:58.632" v="16" actId="20577"/>
      <pc:docMkLst>
        <pc:docMk/>
      </pc:docMkLst>
    </pc:docChg>
  </pc:docChgLst>
  <pc:docChgLst>
    <pc:chgData name="Deborah Marques" userId="16e901ebd3769137" providerId="Windows Live" clId="Web-{7B846AAA-090C-4801-B4B3-8981CBEEABD6}"/>
    <pc:docChg chg="modSld">
      <pc:chgData name="Deborah Marques" userId="16e901ebd3769137" providerId="Windows Live" clId="Web-{7B846AAA-090C-4801-B4B3-8981CBEEABD6}" dt="2024-10-17T19:57:59.463" v="172" actId="1076"/>
      <pc:docMkLst>
        <pc:docMk/>
      </pc:docMkLst>
      <pc:sldChg chg="addSp modSp">
        <pc:chgData name="Deborah Marques" userId="16e901ebd3769137" providerId="Windows Live" clId="Web-{7B846AAA-090C-4801-B4B3-8981CBEEABD6}" dt="2024-10-17T19:57:59.463" v="172" actId="1076"/>
        <pc:sldMkLst>
          <pc:docMk/>
          <pc:sldMk cId="772092167" sldId="348"/>
        </pc:sldMkLst>
      </pc:sldChg>
      <pc:sldChg chg="addSp modSp">
        <pc:chgData name="Deborah Marques" userId="16e901ebd3769137" providerId="Windows Live" clId="Web-{7B846AAA-090C-4801-B4B3-8981CBEEABD6}" dt="2024-10-17T19:55:13.181" v="164" actId="14100"/>
        <pc:sldMkLst>
          <pc:docMk/>
          <pc:sldMk cId="3992769920" sldId="357"/>
        </pc:sldMkLst>
      </pc:sldChg>
    </pc:docChg>
  </pc:docChgLst>
  <pc:docChgLst>
    <pc:chgData name="Natasha Mosley" userId="78076c4c41bde16f" providerId="Windows Live" clId="Web-{0111F754-6242-3C60-F88A-7D239D47DA98}"/>
    <pc:docChg chg="modSld">
      <pc:chgData name="Natasha Mosley" userId="78076c4c41bde16f" providerId="Windows Live" clId="Web-{0111F754-6242-3C60-F88A-7D239D47DA98}" dt="2025-05-30T14:55:24.735" v="21"/>
      <pc:docMkLst>
        <pc:docMk/>
      </pc:docMkLst>
    </pc:docChg>
  </pc:docChgLst>
  <pc:docChgLst>
    <pc:chgData name="Natasha Mosley" userId="78076c4c41bde16f" providerId="Windows Live" clId="Web-{4B5CACE9-16C8-48A6-AEEA-B0195017A84E}"/>
    <pc:docChg chg="addSld modSld">
      <pc:chgData name="Natasha Mosley" userId="78076c4c41bde16f" providerId="Windows Live" clId="Web-{4B5CACE9-16C8-48A6-AEEA-B0195017A84E}" dt="2025-03-10T03:07:56.081" v="74" actId="20577"/>
      <pc:docMkLst>
        <pc:docMk/>
      </pc:docMkLst>
      <pc:sldChg chg="modSp">
        <pc:chgData name="Natasha Mosley" userId="78076c4c41bde16f" providerId="Windows Live" clId="Web-{4B5CACE9-16C8-48A6-AEEA-B0195017A84E}" dt="2025-03-10T03:07:56.081" v="74" actId="20577"/>
        <pc:sldMkLst>
          <pc:docMk/>
          <pc:sldMk cId="653146131" sldId="403"/>
        </pc:sldMkLst>
      </pc:sldChg>
      <pc:sldChg chg="addSp delSp modSp add replId">
        <pc:chgData name="Natasha Mosley" userId="78076c4c41bde16f" providerId="Windows Live" clId="Web-{4B5CACE9-16C8-48A6-AEEA-B0195017A84E}" dt="2025-03-10T03:06:05.382" v="49" actId="14100"/>
        <pc:sldMkLst>
          <pc:docMk/>
          <pc:sldMk cId="467825062" sldId="40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Desenho de personagem de desenho animado&#10;&#10;Descrição gerada automaticamente">
            <a:extLst>
              <a:ext uri="{FF2B5EF4-FFF2-40B4-BE49-F238E27FC236}">
                <a16:creationId xmlns:a16="http://schemas.microsoft.com/office/drawing/2014/main" id="{1757D099-E2EA-073C-60B5-993D5E5E81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Imagem 1" descr="Logotipo&#10;&#10;Descrição gerada automaticamente">
            <a:extLst>
              <a:ext uri="{FF2B5EF4-FFF2-40B4-BE49-F238E27FC236}">
                <a16:creationId xmlns:a16="http://schemas.microsoft.com/office/drawing/2014/main" id="{A100237A-A3FA-4079-52F8-1078775ED1E1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632" y="220924"/>
            <a:ext cx="3101043" cy="141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249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73CB74-86F1-9765-93F1-36CB7F2A9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BC6A6F3-CD9B-2B31-E9DA-3F2AF1F5B4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D12AD61-82BB-84BF-4A61-9BE8CAF05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03B5-4E6A-4952-940A-4D32B86DC83C}" type="datetimeFigureOut">
              <a:rPr lang="pt-BR" smtClean="0"/>
              <a:t>30/08/2025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830C73C-242A-F2ED-BFAC-E8C3F644D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5CC9125-85AA-DC23-5AD9-F7E8D033B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786C2-D244-4685-8F5C-CDCF3053757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792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9E2A1B8-F377-7ECE-55EC-E3167FB217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73E1597-3454-F147-2576-4ADF57814F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FFFBE76-51E7-F6DC-CF52-EF192D388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03B5-4E6A-4952-940A-4D32B86DC83C}" type="datetimeFigureOut">
              <a:rPr lang="pt-BR" smtClean="0"/>
              <a:t>30/08/2025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A358D44-DCA6-737A-D0AC-73481FDBA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4CC87E4-8C02-99EA-8FA1-BD8D551F4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786C2-D244-4685-8F5C-CDCF3053757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8901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esenho de personagem de desenho animado&#10;&#10;Descrição gerada automaticamente">
            <a:extLst>
              <a:ext uri="{FF2B5EF4-FFF2-40B4-BE49-F238E27FC236}">
                <a16:creationId xmlns:a16="http://schemas.microsoft.com/office/drawing/2014/main" id="{89ED7B3A-7B79-ACE2-71C8-38CFD84326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29" b="14415"/>
          <a:stretch/>
        </p:blipFill>
        <p:spPr>
          <a:xfrm>
            <a:off x="0" y="0"/>
            <a:ext cx="12192000" cy="874800"/>
          </a:xfrm>
          <a:prstGeom prst="rect">
            <a:avLst/>
          </a:prstGeom>
        </p:spPr>
      </p:pic>
      <p:pic>
        <p:nvPicPr>
          <p:cNvPr id="4" name="Imagem 3" descr="Logotipo&#10;&#10;Descrição gerada automaticamente">
            <a:extLst>
              <a:ext uri="{FF2B5EF4-FFF2-40B4-BE49-F238E27FC236}">
                <a16:creationId xmlns:a16="http://schemas.microsoft.com/office/drawing/2014/main" id="{DEDECB81-C9BA-43B0-452B-4B441E24DC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790" y="112037"/>
            <a:ext cx="1801950" cy="641988"/>
          </a:xfrm>
          <a:prstGeom prst="rect">
            <a:avLst/>
          </a:prstGeom>
        </p:spPr>
      </p:pic>
      <p:sp>
        <p:nvSpPr>
          <p:cNvPr id="5" name="Subtítulo 2">
            <a:extLst>
              <a:ext uri="{FF2B5EF4-FFF2-40B4-BE49-F238E27FC236}">
                <a16:creationId xmlns:a16="http://schemas.microsoft.com/office/drawing/2014/main" id="{DCBCDB75-6A56-F672-260E-E7A6A17C4B89}"/>
              </a:ext>
            </a:extLst>
          </p:cNvPr>
          <p:cNvSpPr txBox="1">
            <a:spLocks/>
          </p:cNvSpPr>
          <p:nvPr userDrawn="1"/>
        </p:nvSpPr>
        <p:spPr>
          <a:xfrm>
            <a:off x="7813965" y="248168"/>
            <a:ext cx="3568052" cy="436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pt-BR" sz="2000" b="1">
                <a:solidFill>
                  <a:schemeClr val="bg1"/>
                </a:solidFill>
                <a:latin typeface="Museo Slab 300" panose="02000000000000000000" pitchFamily="50" charset="0"/>
              </a:rPr>
              <a:t>HISTÓRIA DO BRASIL</a:t>
            </a:r>
          </a:p>
        </p:txBody>
      </p:sp>
    </p:spTree>
    <p:extLst>
      <p:ext uri="{BB962C8B-B14F-4D97-AF65-F5344CB8AC3E}">
        <p14:creationId xmlns:p14="http://schemas.microsoft.com/office/powerpoint/2010/main" val="34822126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65" userDrawn="1">
          <p15:clr>
            <a:srgbClr val="FBAE40"/>
          </p15:clr>
        </p15:guide>
        <p15:guide id="3" orient="horz" pos="55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EBB460-266C-7167-8E48-A38CB7BBB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D80E347-189F-A876-17E9-DC1505FDE1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361DF95-BB7A-0BB1-1A0D-6E0E888BC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03B5-4E6A-4952-940A-4D32B86DC83C}" type="datetimeFigureOut">
              <a:rPr lang="pt-BR" smtClean="0"/>
              <a:t>30/08/2025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66896A9-2E4C-D133-FAAB-B6D07811A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DF0A6A2-9ED1-00EF-A2A1-B3422924E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786C2-D244-4685-8F5C-CDCF3053757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58607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B83D10-1770-007A-00FF-03059719B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261CCA5-29B6-03B8-92DA-C767C0DD64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62F102E-0A6A-BA41-B7EA-9268A5C66F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63EBB2D-4781-3192-97B1-DFD118A20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03B5-4E6A-4952-940A-4D32B86DC83C}" type="datetimeFigureOut">
              <a:rPr lang="pt-BR" smtClean="0"/>
              <a:t>30/08/2025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D2A49AA-E6D4-4C9B-423E-2E0E59C8F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507FDC9-0418-6E90-5FDE-27F0AB770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786C2-D244-4685-8F5C-CDCF3053757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50119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EEB283-F3B1-31F8-28AC-80B62B093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0C26C3C-9977-E5FD-48D5-DCBA5BD7E8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DCF35D8-12A8-2C61-7415-C898719595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EA02866-F278-A65B-F599-0DF7B8197A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2971E21-8781-713E-3FFE-2A8D728868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3D35FBC-63DE-7C2C-40DF-9F7F5FEDD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03B5-4E6A-4952-940A-4D32B86DC83C}" type="datetimeFigureOut">
              <a:rPr lang="pt-BR" smtClean="0"/>
              <a:t>30/08/2025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F65E5A9-32C1-F3D5-79D5-AF110132D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31953B8-72A6-F3E1-D1DF-FE5AF06BD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786C2-D244-4685-8F5C-CDCF3053757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47079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F19963-25E2-C25E-F1D9-E5BB150A3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1BFA7F0-1531-B48D-9F2A-3AE1212F5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03B5-4E6A-4952-940A-4D32B86DC83C}" type="datetimeFigureOut">
              <a:rPr lang="pt-BR" smtClean="0"/>
              <a:t>30/08/2025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E954F78-C1BF-0641-9D17-96C1022E7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F1A4B0E-A1F6-63FC-11C4-05D36B33B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786C2-D244-4685-8F5C-CDCF3053757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5157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ED49CB9-85DD-BBAC-37AD-4251D5DC0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03B5-4E6A-4952-940A-4D32B86DC83C}" type="datetimeFigureOut">
              <a:rPr lang="pt-BR" smtClean="0"/>
              <a:t>30/08/2025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31305F4-47A1-C85D-D017-F9FDCDDB9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3121295-5BC5-2EA9-06A6-F5D1BEB71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786C2-D244-4685-8F5C-CDCF3053757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0947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35C2F1-9D35-C849-ABD1-794608235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650A88C-5DFB-0B58-E48C-9C4064F43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A06AD99-A004-6F08-D00C-AAE83375A0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7D2A012-DAEB-890D-17C4-981A9F362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03B5-4E6A-4952-940A-4D32B86DC83C}" type="datetimeFigureOut">
              <a:rPr lang="pt-BR" smtClean="0"/>
              <a:t>30/08/2025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0AA1764-AE68-A3E1-3A4A-84D1D5C44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5BE7D38-6B6D-1DDB-FDE0-7E78D5ACE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786C2-D244-4685-8F5C-CDCF3053757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4131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A9C65D-CBE4-BE1A-F2FC-E5ED911C3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E83AC3D-110F-296A-93AC-4FDA038EBB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4EF93DD-131C-26BF-4C51-414FF3C2CC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6F13B1C-A347-4757-30C5-6880D723E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03B5-4E6A-4952-940A-4D32B86DC83C}" type="datetimeFigureOut">
              <a:rPr lang="pt-BR" smtClean="0"/>
              <a:t>30/08/2025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0D62321-859C-5E68-A4A7-524A0BEC7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3A1EFB5-0182-AAFF-D62F-41665C055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786C2-D244-4685-8F5C-CDCF3053757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4456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91E1732-E980-70C9-DE59-FA5FFF0C7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DD4B9A7-C483-03FF-4DF7-83666A3C09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04D0100-94DB-4558-8C62-C99933F9BC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703B5-4E6A-4952-940A-4D32B86DC83C}" type="datetimeFigureOut">
              <a:rPr lang="pt-BR" smtClean="0"/>
              <a:t>30/08/2025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E22FB1A-CDE7-137C-DB50-0357EAD82B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FAD7C51-8545-7B6C-CFC3-4A69CF061B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786C2-D244-4685-8F5C-CDCF3053757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0202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2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>
            <a:extLst>
              <a:ext uri="{FF2B5EF4-FFF2-40B4-BE49-F238E27FC236}">
                <a16:creationId xmlns:a16="http://schemas.microsoft.com/office/drawing/2014/main" id="{C7F9CC59-552F-A646-57D6-6C031FCD28C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62177" y="5981446"/>
            <a:ext cx="2747575" cy="43619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b="1">
                <a:solidFill>
                  <a:schemeClr val="bg1"/>
                </a:solidFill>
                <a:latin typeface="Museo Slab 300"/>
              </a:rPr>
              <a:t>19/04/2024</a:t>
            </a:r>
            <a:endParaRPr lang="pt-BR" b="1">
              <a:solidFill>
                <a:schemeClr val="bg1"/>
              </a:solidFill>
              <a:latin typeface="Museo Slab 300" panose="02000000000000000000" pitchFamily="50" charset="0"/>
            </a:endParaRP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02274277-A807-8CDC-7094-D32697142B09}"/>
              </a:ext>
            </a:extLst>
          </p:cNvPr>
          <p:cNvSpPr txBox="1">
            <a:spLocks/>
          </p:cNvSpPr>
          <p:nvPr/>
        </p:nvSpPr>
        <p:spPr>
          <a:xfrm>
            <a:off x="5487757" y="5862497"/>
            <a:ext cx="9309292" cy="3361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3600">
                <a:solidFill>
                  <a:schemeClr val="bg1"/>
                </a:solidFill>
                <a:latin typeface="Museo Slab 500"/>
              </a:rPr>
              <a:t>Natasha Mosley &amp; Rafael Gota</a:t>
            </a:r>
            <a:endParaRPr lang="pt-BR" sz="3600">
              <a:solidFill>
                <a:schemeClr val="bg1"/>
              </a:solidFill>
              <a:latin typeface="Museo Slab 500" panose="02000000000000000000" pitchFamily="50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F05DCC52-5E73-7ADC-C76F-A6EB31E5B864}"/>
              </a:ext>
            </a:extLst>
          </p:cNvPr>
          <p:cNvSpPr txBox="1">
            <a:spLocks/>
          </p:cNvSpPr>
          <p:nvPr/>
        </p:nvSpPr>
        <p:spPr>
          <a:xfrm>
            <a:off x="2048406" y="2068173"/>
            <a:ext cx="8083637" cy="9111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8000" b="1" dirty="0">
                <a:solidFill>
                  <a:schemeClr val="bg1"/>
                </a:solidFill>
                <a:latin typeface="Museo Slab 300"/>
              </a:rPr>
              <a:t>História do Brasil</a:t>
            </a: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10ECF941-2A14-7376-E822-5B58DCC9C498}"/>
              </a:ext>
            </a:extLst>
          </p:cNvPr>
          <p:cNvSpPr txBox="1">
            <a:spLocks/>
          </p:cNvSpPr>
          <p:nvPr/>
        </p:nvSpPr>
        <p:spPr>
          <a:xfrm>
            <a:off x="6190" y="3078166"/>
            <a:ext cx="11232278" cy="3505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6000" b="1" dirty="0">
                <a:highlight>
                  <a:srgbClr val="C0C0C0"/>
                </a:highlight>
                <a:latin typeface="Times New Roman"/>
                <a:ea typeface="Calibri"/>
                <a:cs typeface="Times New Roman"/>
              </a:rPr>
              <a:t>Aula 19: Revolução Constituinte + Governo Constitucional de Vargas (1934-1937)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4A4185-C748-9086-801E-A8691E4E4061}"/>
              </a:ext>
            </a:extLst>
          </p:cNvPr>
          <p:cNvSpPr txBox="1"/>
          <p:nvPr/>
        </p:nvSpPr>
        <p:spPr>
          <a:xfrm>
            <a:off x="3053626" y="5867213"/>
            <a:ext cx="260542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600" b="1" dirty="0">
                <a:highlight>
                  <a:srgbClr val="FFFF00"/>
                </a:highlight>
                <a:ea typeface="Calibri"/>
                <a:cs typeface="Calibri"/>
              </a:rPr>
              <a:t>01/09/2025</a:t>
            </a:r>
          </a:p>
        </p:txBody>
      </p:sp>
    </p:spTree>
    <p:extLst>
      <p:ext uri="{BB962C8B-B14F-4D97-AF65-F5344CB8AC3E}">
        <p14:creationId xmlns:p14="http://schemas.microsoft.com/office/powerpoint/2010/main" val="81497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F5221E-EB4A-FA8C-86BD-B862076BB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artoon of a person holding a flag&#10;&#10;AI-generated content may be incorrect.">
            <a:extLst>
              <a:ext uri="{FF2B5EF4-FFF2-40B4-BE49-F238E27FC236}">
                <a16:creationId xmlns:a16="http://schemas.microsoft.com/office/drawing/2014/main" id="{063EAC3C-279D-1FF0-A72A-84055347C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3700" y="920151"/>
            <a:ext cx="3493241" cy="5794076"/>
          </a:xfrm>
          <a:prstGeom prst="rect">
            <a:avLst/>
          </a:prstGeom>
        </p:spPr>
      </p:pic>
      <p:pic>
        <p:nvPicPr>
          <p:cNvPr id="3" name="Picture 2" descr="A map of brazil with a flag&#10;&#10;AI-generated content may be incorrect.">
            <a:extLst>
              <a:ext uri="{FF2B5EF4-FFF2-40B4-BE49-F238E27FC236}">
                <a16:creationId xmlns:a16="http://schemas.microsoft.com/office/drawing/2014/main" id="{84FD4369-BF63-98BC-213C-784C9EAC98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8632" y="920511"/>
            <a:ext cx="4665452" cy="579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661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4F3AFD-5CD2-D3C1-A1D1-55C5EA4B5C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355FA868-FB30-6677-222A-7C0BCB8B35F6}"/>
              </a:ext>
            </a:extLst>
          </p:cNvPr>
          <p:cNvSpPr txBox="1"/>
          <p:nvPr/>
        </p:nvSpPr>
        <p:spPr>
          <a:xfrm>
            <a:off x="3835" y="892834"/>
            <a:ext cx="12186726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b="1" dirty="0">
                <a:latin typeface="Times New Roman"/>
                <a:ea typeface="Calibri" panose="020F0502020204030204"/>
                <a:cs typeface="Times New Roman"/>
              </a:rPr>
              <a:t> ​</a:t>
            </a:r>
            <a:r>
              <a:rPr lang="en-US" sz="4800" b="1" dirty="0" err="1">
                <a:latin typeface="Times New Roman"/>
                <a:ea typeface="Calibri" panose="020F0502020204030204"/>
                <a:cs typeface="Times New Roman"/>
              </a:rPr>
              <a:t>Revolução</a:t>
            </a:r>
            <a:r>
              <a:rPr lang="en-US" sz="4800" b="1" dirty="0">
                <a:latin typeface="Times New Roman"/>
                <a:ea typeface="Calibri" panose="020F0502020204030204"/>
                <a:cs typeface="Times New Roman"/>
              </a:rPr>
              <a:t> </a:t>
            </a:r>
            <a:r>
              <a:rPr lang="en-US" sz="4800" b="1" dirty="0" err="1">
                <a:latin typeface="Times New Roman"/>
                <a:ea typeface="Calibri" panose="020F0502020204030204"/>
                <a:cs typeface="Times New Roman"/>
              </a:rPr>
              <a:t>Constitucionalista</a:t>
            </a:r>
            <a:r>
              <a:rPr lang="en-US" sz="4800" b="1" dirty="0">
                <a:latin typeface="Times New Roman"/>
                <a:ea typeface="Calibri" panose="020F0502020204030204"/>
                <a:cs typeface="Times New Roman"/>
              </a:rPr>
              <a:t> de 1932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B34424-7B5F-00A8-640C-43CB74BE2CB9}"/>
              </a:ext>
            </a:extLst>
          </p:cNvPr>
          <p:cNvSpPr txBox="1"/>
          <p:nvPr/>
        </p:nvSpPr>
        <p:spPr>
          <a:xfrm>
            <a:off x="98143" y="1901560"/>
            <a:ext cx="12013843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latin typeface="Times New Roman"/>
                <a:ea typeface="+mn-lt"/>
                <a:cs typeface="+mn-lt"/>
              </a:rPr>
              <a:t>Vargas sabia que, para </a:t>
            </a:r>
            <a:r>
              <a:rPr lang="en-US" sz="2800" dirty="0" err="1">
                <a:latin typeface="Times New Roman"/>
                <a:ea typeface="+mn-lt"/>
                <a:cs typeface="+mn-lt"/>
              </a:rPr>
              <a:t>governar</a:t>
            </a:r>
            <a:r>
              <a:rPr lang="en-US" sz="2800" dirty="0">
                <a:latin typeface="Times New Roman"/>
                <a:ea typeface="+mn-lt"/>
                <a:cs typeface="+mn-lt"/>
              </a:rPr>
              <a:t>, era </a:t>
            </a:r>
            <a:r>
              <a:rPr lang="en-US" sz="2800" dirty="0" err="1">
                <a:latin typeface="Times New Roman"/>
                <a:ea typeface="+mn-lt"/>
                <a:cs typeface="+mn-lt"/>
              </a:rPr>
              <a:t>necessário</a:t>
            </a:r>
            <a:r>
              <a:rPr lang="en-US" sz="2800" dirty="0">
                <a:latin typeface="Times New Roman"/>
                <a:ea typeface="+mn-lt"/>
                <a:cs typeface="+mn-lt"/>
              </a:rPr>
              <a:t> </a:t>
            </a:r>
            <a:r>
              <a:rPr lang="en-US" sz="2800" dirty="0" err="1">
                <a:latin typeface="Times New Roman"/>
                <a:ea typeface="+mn-lt"/>
                <a:cs typeface="+mn-lt"/>
              </a:rPr>
              <a:t>obter</a:t>
            </a:r>
            <a:r>
              <a:rPr lang="en-US" sz="2800" dirty="0">
                <a:latin typeface="Times New Roman"/>
                <a:ea typeface="+mn-lt"/>
                <a:cs typeface="+mn-lt"/>
              </a:rPr>
              <a:t> </a:t>
            </a:r>
            <a:r>
              <a:rPr lang="en-US" sz="2800" dirty="0" err="1">
                <a:latin typeface="Times New Roman"/>
                <a:ea typeface="+mn-lt"/>
                <a:cs typeface="+mn-lt"/>
              </a:rPr>
              <a:t>apoio</a:t>
            </a:r>
            <a:r>
              <a:rPr lang="en-US" sz="2800" dirty="0">
                <a:latin typeface="Times New Roman"/>
                <a:ea typeface="+mn-lt"/>
                <a:cs typeface="+mn-lt"/>
              </a:rPr>
              <a:t> das elites </a:t>
            </a:r>
            <a:r>
              <a:rPr lang="en-US" sz="2800" dirty="0" err="1">
                <a:latin typeface="Times New Roman"/>
                <a:ea typeface="+mn-lt"/>
                <a:cs typeface="+mn-lt"/>
              </a:rPr>
              <a:t>políticas</a:t>
            </a:r>
            <a:r>
              <a:rPr lang="en-US" sz="2800" dirty="0">
                <a:latin typeface="Times New Roman"/>
                <a:ea typeface="+mn-lt"/>
                <a:cs typeface="+mn-lt"/>
              </a:rPr>
              <a:t> e </a:t>
            </a:r>
            <a:r>
              <a:rPr lang="en-US" sz="2800" dirty="0" err="1">
                <a:latin typeface="Times New Roman"/>
                <a:ea typeface="+mn-lt"/>
                <a:cs typeface="+mn-lt"/>
              </a:rPr>
              <a:t>econômicas</a:t>
            </a:r>
            <a:r>
              <a:rPr lang="en-US" sz="2800" dirty="0">
                <a:latin typeface="Times New Roman"/>
                <a:ea typeface="+mn-lt"/>
                <a:cs typeface="+mn-lt"/>
              </a:rPr>
              <a:t> de SP -&gt; </a:t>
            </a:r>
            <a:r>
              <a:rPr lang="en-US" sz="2800" dirty="0" err="1">
                <a:latin typeface="Times New Roman"/>
                <a:ea typeface="+mn-lt"/>
                <a:cs typeface="+mn-lt"/>
              </a:rPr>
              <a:t>Aprovação</a:t>
            </a:r>
            <a:r>
              <a:rPr lang="en-US" sz="2800" dirty="0">
                <a:latin typeface="Times New Roman"/>
                <a:ea typeface="+mn-lt"/>
                <a:cs typeface="+mn-lt"/>
              </a:rPr>
              <a:t> do Código </a:t>
            </a:r>
            <a:r>
              <a:rPr lang="en-US" sz="2800" dirty="0" err="1">
                <a:latin typeface="Times New Roman"/>
                <a:ea typeface="+mn-lt"/>
                <a:cs typeface="+mn-lt"/>
              </a:rPr>
              <a:t>Eleitoral</a:t>
            </a:r>
            <a:r>
              <a:rPr lang="en-US" sz="2800" dirty="0">
                <a:latin typeface="Times New Roman"/>
                <a:ea typeface="+mn-lt"/>
                <a:cs typeface="+mn-lt"/>
              </a:rPr>
              <a:t> de 1932; </a:t>
            </a:r>
            <a:r>
              <a:rPr lang="en-US" sz="2800" dirty="0" err="1">
                <a:latin typeface="Times New Roman"/>
                <a:ea typeface="+mn-lt"/>
                <a:cs typeface="+mn-lt"/>
              </a:rPr>
              <a:t>Criação</a:t>
            </a:r>
            <a:r>
              <a:rPr lang="en-US" sz="2800" dirty="0">
                <a:latin typeface="Times New Roman"/>
                <a:ea typeface="+mn-lt"/>
                <a:cs typeface="+mn-lt"/>
              </a:rPr>
              <a:t> da Justiça </a:t>
            </a:r>
            <a:r>
              <a:rPr lang="en-US" sz="2800" dirty="0" err="1">
                <a:latin typeface="Times New Roman"/>
                <a:ea typeface="+mn-lt"/>
                <a:cs typeface="+mn-lt"/>
              </a:rPr>
              <a:t>Eleitoral</a:t>
            </a:r>
            <a:r>
              <a:rPr lang="en-US" sz="2800" dirty="0">
                <a:latin typeface="Times New Roman"/>
                <a:ea typeface="+mn-lt"/>
                <a:cs typeface="+mn-lt"/>
              </a:rPr>
              <a:t> </a:t>
            </a:r>
            <a:r>
              <a:rPr lang="en-US" sz="2800" dirty="0" err="1">
                <a:latin typeface="Times New Roman"/>
                <a:ea typeface="+mn-lt"/>
                <a:cs typeface="+mn-lt"/>
              </a:rPr>
              <a:t>em</a:t>
            </a:r>
            <a:r>
              <a:rPr lang="en-US" sz="2800" dirty="0">
                <a:latin typeface="Times New Roman"/>
                <a:ea typeface="+mn-lt"/>
                <a:cs typeface="+mn-lt"/>
              </a:rPr>
              <a:t> 1932; </a:t>
            </a:r>
            <a:r>
              <a:rPr lang="en-US" sz="2800" dirty="0" err="1">
                <a:latin typeface="Times New Roman"/>
                <a:ea typeface="+mn-lt"/>
                <a:cs typeface="+mn-lt"/>
              </a:rPr>
              <a:t>Constituinte</a:t>
            </a:r>
            <a:r>
              <a:rPr lang="en-US" sz="2800" dirty="0">
                <a:latin typeface="Times New Roman"/>
                <a:ea typeface="+mn-lt"/>
                <a:cs typeface="+mn-lt"/>
              </a:rPr>
              <a:t> </a:t>
            </a:r>
            <a:r>
              <a:rPr lang="en-US" sz="2800" dirty="0" err="1">
                <a:latin typeface="Times New Roman"/>
                <a:ea typeface="+mn-lt"/>
                <a:cs typeface="+mn-lt"/>
              </a:rPr>
              <a:t>em</a:t>
            </a:r>
            <a:r>
              <a:rPr lang="en-US" sz="2800" dirty="0">
                <a:latin typeface="Times New Roman"/>
                <a:ea typeface="+mn-lt"/>
                <a:cs typeface="+mn-lt"/>
              </a:rPr>
              <a:t> 1933; </a:t>
            </a:r>
            <a:r>
              <a:rPr lang="en-US" sz="2800" dirty="0" err="1">
                <a:latin typeface="Times New Roman"/>
                <a:ea typeface="+mn-lt"/>
                <a:cs typeface="+mn-lt"/>
              </a:rPr>
              <a:t>Constituição</a:t>
            </a:r>
            <a:r>
              <a:rPr lang="en-US" sz="2800" dirty="0">
                <a:latin typeface="Times New Roman"/>
                <a:ea typeface="+mn-lt"/>
                <a:cs typeface="+mn-lt"/>
              </a:rPr>
              <a:t> de 1934</a:t>
            </a:r>
            <a:endParaRPr lang="en-US">
              <a:latin typeface="Times New Roman"/>
              <a:ea typeface="Calibri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D831D2-E94D-92F6-93D0-0A8D89C33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811" y="3432864"/>
            <a:ext cx="4600754" cy="32846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67593D-D8E7-1A21-ECB6-56F867913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0006" y="3434122"/>
            <a:ext cx="5728478" cy="328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162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008E59-97A3-C46C-D292-E047D1BBD2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CA8FC41E-E8AA-8F11-A9F1-563D85C23627}"/>
              </a:ext>
            </a:extLst>
          </p:cNvPr>
          <p:cNvSpPr txBox="1"/>
          <p:nvPr/>
        </p:nvSpPr>
        <p:spPr>
          <a:xfrm>
            <a:off x="3835" y="892834"/>
            <a:ext cx="12186726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b="1" dirty="0">
                <a:latin typeface="Times New Roman"/>
                <a:ea typeface="Calibri" panose="020F0502020204030204"/>
                <a:cs typeface="Times New Roman"/>
              </a:rPr>
              <a:t> ​A </a:t>
            </a:r>
            <a:r>
              <a:rPr lang="en-US" sz="4800" b="1" dirty="0" err="1">
                <a:latin typeface="Times New Roman"/>
                <a:ea typeface="Calibri" panose="020F0502020204030204"/>
                <a:cs typeface="Times New Roman"/>
              </a:rPr>
              <a:t>Memória</a:t>
            </a:r>
            <a:r>
              <a:rPr lang="en-US" sz="4800" b="1" dirty="0">
                <a:latin typeface="Times New Roman"/>
                <a:ea typeface="Calibri" panose="020F0502020204030204"/>
                <a:cs typeface="Times New Roman"/>
              </a:rPr>
              <a:t> da </a:t>
            </a:r>
            <a:r>
              <a:rPr lang="en-US" sz="4800" b="1" dirty="0" err="1">
                <a:latin typeface="Times New Roman"/>
                <a:ea typeface="Calibri" panose="020F0502020204030204"/>
                <a:cs typeface="Times New Roman"/>
              </a:rPr>
              <a:t>Revolução</a:t>
            </a:r>
            <a:r>
              <a:rPr lang="en-US" sz="4800" b="1" dirty="0">
                <a:latin typeface="Times New Roman"/>
                <a:ea typeface="Calibri" panose="020F0502020204030204"/>
                <a:cs typeface="Times New Roman"/>
              </a:rPr>
              <a:t> de 1932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F63F0C-B125-CF44-5B5F-462E6CB8C511}"/>
              </a:ext>
            </a:extLst>
          </p:cNvPr>
          <p:cNvSpPr txBox="1"/>
          <p:nvPr/>
        </p:nvSpPr>
        <p:spPr>
          <a:xfrm>
            <a:off x="11879" y="1901560"/>
            <a:ext cx="8117578" cy="509370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Calibri"/>
              <a:buChar char="-"/>
            </a:pPr>
            <a:r>
              <a:rPr lang="en-US" sz="2500" dirty="0">
                <a:latin typeface="Times New Roman"/>
                <a:ea typeface="Open Sans"/>
                <a:cs typeface="Open Sans"/>
              </a:rPr>
              <a:t>Obelisco </a:t>
            </a:r>
            <a:r>
              <a:rPr lang="en-US" sz="2500" err="1">
                <a:latin typeface="Times New Roman"/>
                <a:ea typeface="Open Sans"/>
                <a:cs typeface="Open Sans"/>
              </a:rPr>
              <a:t>Mausoléu</a:t>
            </a:r>
            <a:r>
              <a:rPr lang="en-US" sz="2500" dirty="0">
                <a:latin typeface="Times New Roman"/>
                <a:ea typeface="Open Sans"/>
                <a:cs typeface="Open Sans"/>
              </a:rPr>
              <a:t> </a:t>
            </a:r>
            <a:r>
              <a:rPr lang="en-US" sz="2500" err="1">
                <a:latin typeface="Times New Roman"/>
                <a:ea typeface="Open Sans"/>
                <a:cs typeface="Open Sans"/>
              </a:rPr>
              <a:t>aos</a:t>
            </a:r>
            <a:r>
              <a:rPr lang="en-US" sz="2500" dirty="0">
                <a:latin typeface="Times New Roman"/>
                <a:ea typeface="Open Sans"/>
                <a:cs typeface="Open Sans"/>
              </a:rPr>
              <a:t> </a:t>
            </a:r>
            <a:r>
              <a:rPr lang="en-US" sz="2500" err="1">
                <a:latin typeface="Times New Roman"/>
                <a:ea typeface="Open Sans"/>
                <a:cs typeface="Open Sans"/>
              </a:rPr>
              <a:t>Heróis</a:t>
            </a:r>
            <a:r>
              <a:rPr lang="en-US" sz="2500" dirty="0">
                <a:latin typeface="Times New Roman"/>
                <a:ea typeface="Open Sans"/>
                <a:cs typeface="Open Sans"/>
              </a:rPr>
              <a:t> de 32: </a:t>
            </a:r>
            <a:r>
              <a:rPr lang="en-US" sz="2500" err="1">
                <a:latin typeface="Times New Roman"/>
                <a:ea typeface="Open Sans"/>
                <a:cs typeface="Open Sans"/>
              </a:rPr>
              <a:t>celebra</a:t>
            </a:r>
            <a:r>
              <a:rPr lang="en-US" sz="2500" dirty="0">
                <a:latin typeface="Times New Roman"/>
                <a:ea typeface="Open Sans"/>
                <a:cs typeface="Open Sans"/>
              </a:rPr>
              <a:t> a </a:t>
            </a:r>
            <a:r>
              <a:rPr lang="en-US" sz="2500" err="1">
                <a:latin typeface="Times New Roman"/>
                <a:ea typeface="Open Sans"/>
                <a:cs typeface="Open Sans"/>
              </a:rPr>
              <a:t>memória</a:t>
            </a:r>
            <a:r>
              <a:rPr lang="en-US" sz="2500" dirty="0">
                <a:latin typeface="Times New Roman"/>
                <a:ea typeface="Open Sans"/>
                <a:cs typeface="Open Sans"/>
              </a:rPr>
              <a:t> dos que </a:t>
            </a:r>
            <a:r>
              <a:rPr lang="en-US" sz="2500" err="1">
                <a:latin typeface="Times New Roman"/>
                <a:ea typeface="Open Sans"/>
                <a:cs typeface="Open Sans"/>
              </a:rPr>
              <a:t>morreram</a:t>
            </a:r>
            <a:r>
              <a:rPr lang="en-US" sz="2500" dirty="0">
                <a:latin typeface="Times New Roman"/>
                <a:ea typeface="Open Sans"/>
                <a:cs typeface="Open Sans"/>
              </a:rPr>
              <a:t> no </a:t>
            </a:r>
            <a:r>
              <a:rPr lang="en-US" sz="2500" err="1">
                <a:latin typeface="Times New Roman"/>
                <a:ea typeface="Open Sans"/>
                <a:cs typeface="Open Sans"/>
              </a:rPr>
              <a:t>movimento</a:t>
            </a:r>
            <a:r>
              <a:rPr lang="en-US" sz="2500" dirty="0">
                <a:latin typeface="Times New Roman"/>
                <a:ea typeface="Open Sans"/>
                <a:cs typeface="Open Sans"/>
              </a:rPr>
              <a:t> </a:t>
            </a:r>
            <a:r>
              <a:rPr lang="en-US" sz="2500" err="1">
                <a:latin typeface="Times New Roman"/>
                <a:ea typeface="Open Sans"/>
                <a:cs typeface="Open Sans"/>
              </a:rPr>
              <a:t>constitucionalista</a:t>
            </a:r>
            <a:r>
              <a:rPr lang="en-US" sz="2500" dirty="0">
                <a:latin typeface="Times New Roman"/>
                <a:ea typeface="Open Sans"/>
                <a:cs typeface="Open Sans"/>
              </a:rPr>
              <a:t>. Lá </a:t>
            </a:r>
            <a:r>
              <a:rPr lang="en-US" sz="2500" err="1">
                <a:latin typeface="Times New Roman"/>
                <a:ea typeface="Open Sans"/>
                <a:cs typeface="Open Sans"/>
              </a:rPr>
              <a:t>estão</a:t>
            </a:r>
            <a:r>
              <a:rPr lang="en-US" sz="2500" dirty="0">
                <a:latin typeface="Times New Roman"/>
                <a:ea typeface="Open Sans"/>
                <a:cs typeface="Open Sans"/>
              </a:rPr>
              <a:t> </a:t>
            </a:r>
            <a:r>
              <a:rPr lang="en-US" sz="2500" err="1">
                <a:latin typeface="Times New Roman"/>
                <a:ea typeface="Open Sans"/>
                <a:cs typeface="Open Sans"/>
              </a:rPr>
              <a:t>os</a:t>
            </a:r>
            <a:r>
              <a:rPr lang="en-US" sz="2500" dirty="0">
                <a:latin typeface="Times New Roman"/>
                <a:ea typeface="Open Sans"/>
                <a:cs typeface="Open Sans"/>
              </a:rPr>
              <a:t> </a:t>
            </a:r>
            <a:r>
              <a:rPr lang="en-US" sz="2500" err="1">
                <a:latin typeface="Times New Roman"/>
                <a:ea typeface="Open Sans"/>
                <a:cs typeface="Open Sans"/>
              </a:rPr>
              <a:t>restos</a:t>
            </a:r>
            <a:r>
              <a:rPr lang="en-US" sz="2500" dirty="0">
                <a:latin typeface="Times New Roman"/>
                <a:ea typeface="Open Sans"/>
                <a:cs typeface="Open Sans"/>
              </a:rPr>
              <a:t> </a:t>
            </a:r>
            <a:r>
              <a:rPr lang="en-US" sz="2500" err="1">
                <a:latin typeface="Times New Roman"/>
                <a:ea typeface="Open Sans"/>
                <a:cs typeface="Open Sans"/>
              </a:rPr>
              <a:t>mortais</a:t>
            </a:r>
            <a:r>
              <a:rPr lang="en-US" sz="2500" dirty="0">
                <a:latin typeface="Times New Roman"/>
                <a:ea typeface="Open Sans"/>
                <a:cs typeface="Open Sans"/>
              </a:rPr>
              <a:t> de 720 </a:t>
            </a:r>
            <a:r>
              <a:rPr lang="en-US" sz="2500" err="1">
                <a:latin typeface="Times New Roman"/>
                <a:ea typeface="Open Sans"/>
                <a:cs typeface="Open Sans"/>
              </a:rPr>
              <a:t>combatentes</a:t>
            </a:r>
            <a:r>
              <a:rPr lang="en-US" sz="2500" dirty="0">
                <a:latin typeface="Times New Roman"/>
                <a:ea typeface="Open Sans"/>
                <a:cs typeface="Open Sans"/>
              </a:rPr>
              <a:t>. </a:t>
            </a:r>
            <a:r>
              <a:rPr lang="en-US" sz="2500" err="1">
                <a:latin typeface="Times New Roman"/>
                <a:ea typeface="Open Sans"/>
                <a:cs typeface="Open Sans"/>
              </a:rPr>
              <a:t>Construção</a:t>
            </a:r>
            <a:r>
              <a:rPr lang="en-US" sz="2500" dirty="0">
                <a:latin typeface="Times New Roman"/>
                <a:ea typeface="Open Sans"/>
                <a:cs typeface="Open Sans"/>
              </a:rPr>
              <a:t> </a:t>
            </a:r>
            <a:r>
              <a:rPr lang="en-US" sz="2500" err="1">
                <a:latin typeface="Times New Roman"/>
                <a:ea typeface="Open Sans"/>
                <a:cs typeface="Open Sans"/>
              </a:rPr>
              <a:t>iniciada</a:t>
            </a:r>
            <a:r>
              <a:rPr lang="en-US" sz="2500" dirty="0">
                <a:latin typeface="Times New Roman"/>
                <a:ea typeface="Open Sans"/>
                <a:cs typeface="Open Sans"/>
              </a:rPr>
              <a:t> </a:t>
            </a:r>
            <a:r>
              <a:rPr lang="en-US" sz="2500" err="1">
                <a:latin typeface="Times New Roman"/>
                <a:ea typeface="Open Sans"/>
                <a:cs typeface="Open Sans"/>
              </a:rPr>
              <a:t>em</a:t>
            </a:r>
            <a:r>
              <a:rPr lang="en-US" sz="2500" dirty="0">
                <a:latin typeface="Times New Roman"/>
                <a:ea typeface="Open Sans"/>
                <a:cs typeface="Open Sans"/>
              </a:rPr>
              <a:t> 1950 e </a:t>
            </a:r>
            <a:r>
              <a:rPr lang="en-US" sz="2500" err="1">
                <a:latin typeface="Times New Roman"/>
                <a:ea typeface="Open Sans"/>
                <a:cs typeface="Open Sans"/>
              </a:rPr>
              <a:t>inaugurado</a:t>
            </a:r>
            <a:r>
              <a:rPr lang="en-US" sz="2500" dirty="0">
                <a:latin typeface="Times New Roman"/>
                <a:ea typeface="Open Sans"/>
                <a:cs typeface="Open Sans"/>
              </a:rPr>
              <a:t> </a:t>
            </a:r>
            <a:r>
              <a:rPr lang="en-US" sz="2500" err="1">
                <a:latin typeface="Times New Roman"/>
                <a:ea typeface="Open Sans"/>
                <a:cs typeface="Open Sans"/>
              </a:rPr>
              <a:t>em</a:t>
            </a:r>
            <a:r>
              <a:rPr lang="en-US" sz="2500" dirty="0">
                <a:latin typeface="Times New Roman"/>
                <a:ea typeface="Open Sans"/>
                <a:cs typeface="Open Sans"/>
              </a:rPr>
              <a:t> 1954, </a:t>
            </a:r>
            <a:r>
              <a:rPr lang="en-US" sz="2500" err="1">
                <a:latin typeface="Times New Roman"/>
                <a:ea typeface="Open Sans"/>
                <a:cs typeface="Open Sans"/>
              </a:rPr>
              <a:t>por</a:t>
            </a:r>
            <a:r>
              <a:rPr lang="en-US" sz="2500" dirty="0">
                <a:latin typeface="Times New Roman"/>
                <a:ea typeface="Open Sans"/>
                <a:cs typeface="Open Sans"/>
              </a:rPr>
              <a:t> </a:t>
            </a:r>
            <a:r>
              <a:rPr lang="en-US" sz="2500" err="1">
                <a:latin typeface="Times New Roman"/>
                <a:ea typeface="Open Sans"/>
                <a:cs typeface="Open Sans"/>
              </a:rPr>
              <a:t>ocasião</a:t>
            </a:r>
            <a:r>
              <a:rPr lang="en-US" sz="2500" dirty="0">
                <a:latin typeface="Times New Roman"/>
                <a:ea typeface="Open Sans"/>
                <a:cs typeface="Open Sans"/>
              </a:rPr>
              <a:t> do IV </a:t>
            </a:r>
            <a:r>
              <a:rPr lang="en-US" sz="2500" err="1">
                <a:latin typeface="Times New Roman"/>
                <a:ea typeface="Open Sans"/>
                <a:cs typeface="Open Sans"/>
              </a:rPr>
              <a:t>Centenário</a:t>
            </a:r>
            <a:r>
              <a:rPr lang="en-US" sz="2500" dirty="0">
                <a:latin typeface="Times New Roman"/>
                <a:ea typeface="Open Sans"/>
                <a:cs typeface="Open Sans"/>
              </a:rPr>
              <a:t> de São Paulo</a:t>
            </a:r>
            <a:endParaRPr lang="en-US" sz="2500" dirty="0">
              <a:latin typeface="Times New Roman"/>
              <a:ea typeface="Calibri"/>
              <a:cs typeface="Calibri"/>
            </a:endParaRPr>
          </a:p>
          <a:p>
            <a:pPr marL="342900" indent="-342900">
              <a:buFont typeface="Calibri"/>
              <a:buChar char="-"/>
            </a:pPr>
            <a:r>
              <a:rPr lang="en-US" sz="2500" dirty="0">
                <a:latin typeface="Times New Roman"/>
                <a:ea typeface="Open Sans"/>
                <a:cs typeface="Open Sans"/>
              </a:rPr>
              <a:t>Avenida 9 de </a:t>
            </a:r>
            <a:r>
              <a:rPr lang="en-US" sz="2500" err="1">
                <a:latin typeface="Times New Roman"/>
                <a:ea typeface="Open Sans"/>
                <a:cs typeface="Open Sans"/>
              </a:rPr>
              <a:t>Julho</a:t>
            </a:r>
            <a:r>
              <a:rPr lang="en-US" sz="2500" dirty="0">
                <a:latin typeface="Times New Roman"/>
                <a:ea typeface="Open Sans"/>
                <a:cs typeface="Open Sans"/>
              </a:rPr>
              <a:t>: </a:t>
            </a:r>
            <a:r>
              <a:rPr lang="en-US" sz="2500" err="1">
                <a:latin typeface="Times New Roman"/>
                <a:ea typeface="Open Sans"/>
                <a:cs typeface="Open Sans"/>
              </a:rPr>
              <a:t>ligação</a:t>
            </a:r>
            <a:r>
              <a:rPr lang="en-US" sz="2500" dirty="0">
                <a:latin typeface="Times New Roman"/>
                <a:ea typeface="Open Sans"/>
                <a:cs typeface="Open Sans"/>
              </a:rPr>
              <a:t> entre a </a:t>
            </a:r>
            <a:r>
              <a:rPr lang="en-US" sz="2500" err="1">
                <a:latin typeface="Times New Roman"/>
                <a:ea typeface="Open Sans"/>
                <a:cs typeface="Open Sans"/>
              </a:rPr>
              <a:t>região</a:t>
            </a:r>
            <a:r>
              <a:rPr lang="en-US" sz="2500" dirty="0">
                <a:latin typeface="Times New Roman"/>
                <a:ea typeface="Open Sans"/>
                <a:cs typeface="Open Sans"/>
              </a:rPr>
              <a:t> central e a Marginal Pinheiros, </a:t>
            </a:r>
            <a:r>
              <a:rPr lang="en-US" sz="2500" err="1">
                <a:latin typeface="Times New Roman"/>
                <a:ea typeface="Open Sans"/>
                <a:cs typeface="Open Sans"/>
              </a:rPr>
              <a:t>passando</a:t>
            </a:r>
            <a:r>
              <a:rPr lang="en-US" sz="2500" dirty="0">
                <a:latin typeface="Times New Roman"/>
                <a:ea typeface="Open Sans"/>
                <a:cs typeface="Open Sans"/>
              </a:rPr>
              <a:t> </a:t>
            </a:r>
            <a:r>
              <a:rPr lang="en-US" sz="2500" err="1">
                <a:latin typeface="Times New Roman"/>
                <a:ea typeface="Open Sans"/>
                <a:cs typeface="Open Sans"/>
              </a:rPr>
              <a:t>por</a:t>
            </a:r>
            <a:r>
              <a:rPr lang="en-US" sz="2500" dirty="0">
                <a:latin typeface="Times New Roman"/>
                <a:ea typeface="Open Sans"/>
                <a:cs typeface="Open Sans"/>
              </a:rPr>
              <a:t> </a:t>
            </a:r>
            <a:r>
              <a:rPr lang="en-US" sz="2500" err="1">
                <a:latin typeface="Times New Roman"/>
                <a:ea typeface="Open Sans"/>
                <a:cs typeface="Open Sans"/>
              </a:rPr>
              <a:t>baixo</a:t>
            </a:r>
            <a:r>
              <a:rPr lang="en-US" sz="2500" dirty="0">
                <a:latin typeface="Times New Roman"/>
                <a:ea typeface="Open Sans"/>
                <a:cs typeface="Open Sans"/>
              </a:rPr>
              <a:t> da Av. </a:t>
            </a:r>
            <a:r>
              <a:rPr lang="en-US" sz="2500" err="1">
                <a:latin typeface="Times New Roman"/>
                <a:ea typeface="Open Sans"/>
                <a:cs typeface="Open Sans"/>
              </a:rPr>
              <a:t>Paulista</a:t>
            </a:r>
            <a:r>
              <a:rPr lang="en-US" sz="2500" dirty="0">
                <a:latin typeface="Times New Roman"/>
                <a:ea typeface="Open Sans"/>
                <a:cs typeface="Open Sans"/>
              </a:rPr>
              <a:t>; </a:t>
            </a:r>
            <a:r>
              <a:rPr lang="en-US" sz="2500" err="1">
                <a:latin typeface="Times New Roman"/>
                <a:ea typeface="Open Sans"/>
                <a:cs typeface="Open Sans"/>
              </a:rPr>
              <a:t>homenagem</a:t>
            </a:r>
            <a:r>
              <a:rPr lang="en-US" sz="2500" dirty="0">
                <a:latin typeface="Times New Roman"/>
                <a:ea typeface="Open Sans"/>
                <a:cs typeface="Open Sans"/>
              </a:rPr>
              <a:t> à data de </a:t>
            </a:r>
            <a:r>
              <a:rPr lang="en-US" sz="2500" err="1">
                <a:latin typeface="Times New Roman"/>
                <a:ea typeface="Open Sans"/>
                <a:cs typeface="Open Sans"/>
              </a:rPr>
              <a:t>início</a:t>
            </a:r>
            <a:r>
              <a:rPr lang="en-US" sz="2500" dirty="0">
                <a:latin typeface="Times New Roman"/>
                <a:ea typeface="Open Sans"/>
                <a:cs typeface="Open Sans"/>
              </a:rPr>
              <a:t> do </a:t>
            </a:r>
            <a:r>
              <a:rPr lang="en-US" sz="2500" err="1">
                <a:latin typeface="Times New Roman"/>
                <a:ea typeface="Open Sans"/>
                <a:cs typeface="Open Sans"/>
              </a:rPr>
              <a:t>movimento</a:t>
            </a:r>
            <a:r>
              <a:rPr lang="en-US" sz="2500" dirty="0">
                <a:latin typeface="Times New Roman"/>
                <a:ea typeface="Open Sans"/>
                <a:cs typeface="Open Sans"/>
              </a:rPr>
              <a:t> </a:t>
            </a:r>
            <a:r>
              <a:rPr lang="en-US" sz="2500" err="1">
                <a:latin typeface="Times New Roman"/>
                <a:ea typeface="Open Sans"/>
                <a:cs typeface="Open Sans"/>
              </a:rPr>
              <a:t>Constitucionalista</a:t>
            </a:r>
            <a:r>
              <a:rPr lang="en-US" sz="2500" dirty="0">
                <a:latin typeface="Times New Roman"/>
                <a:ea typeface="Open Sans"/>
                <a:cs typeface="Open Sans"/>
              </a:rPr>
              <a:t> de 32. </a:t>
            </a:r>
            <a:r>
              <a:rPr lang="en-US" sz="2500" err="1">
                <a:latin typeface="Times New Roman"/>
                <a:ea typeface="Open Sans"/>
                <a:cs typeface="Open Sans"/>
              </a:rPr>
              <a:t>Foi</a:t>
            </a:r>
            <a:r>
              <a:rPr lang="en-US" sz="2500" dirty="0">
                <a:latin typeface="Times New Roman"/>
                <a:ea typeface="Open Sans"/>
                <a:cs typeface="Open Sans"/>
              </a:rPr>
              <a:t> </a:t>
            </a:r>
            <a:r>
              <a:rPr lang="en-US" sz="2500" err="1">
                <a:latin typeface="Times New Roman"/>
                <a:ea typeface="Open Sans"/>
                <a:cs typeface="Open Sans"/>
              </a:rPr>
              <a:t>construída</a:t>
            </a:r>
            <a:r>
              <a:rPr lang="en-US" sz="2500" dirty="0">
                <a:latin typeface="Times New Roman"/>
                <a:ea typeface="Open Sans"/>
                <a:cs typeface="Open Sans"/>
              </a:rPr>
              <a:t> </a:t>
            </a:r>
            <a:r>
              <a:rPr lang="en-US" sz="2500" err="1">
                <a:latin typeface="Times New Roman"/>
                <a:ea typeface="Open Sans"/>
                <a:cs typeface="Open Sans"/>
              </a:rPr>
              <a:t>nos</a:t>
            </a:r>
            <a:r>
              <a:rPr lang="en-US" sz="2500" dirty="0">
                <a:latin typeface="Times New Roman"/>
                <a:ea typeface="Open Sans"/>
                <a:cs typeface="Open Sans"/>
              </a:rPr>
              <a:t> </a:t>
            </a:r>
            <a:r>
              <a:rPr lang="en-US" sz="2500" err="1">
                <a:latin typeface="Times New Roman"/>
                <a:ea typeface="Open Sans"/>
                <a:cs typeface="Open Sans"/>
              </a:rPr>
              <a:t>anos</a:t>
            </a:r>
            <a:r>
              <a:rPr lang="en-US" sz="2500" dirty="0">
                <a:latin typeface="Times New Roman"/>
                <a:ea typeface="Open Sans"/>
                <a:cs typeface="Open Sans"/>
              </a:rPr>
              <a:t> 1940.</a:t>
            </a:r>
            <a:endParaRPr lang="en-US" sz="2500">
              <a:latin typeface="Times New Roman"/>
              <a:ea typeface="Open Sans"/>
              <a:cs typeface="Times New Roman"/>
            </a:endParaRPr>
          </a:p>
          <a:p>
            <a:pPr marL="342900" indent="-342900">
              <a:buFont typeface="Calibri"/>
              <a:buChar char="-"/>
            </a:pPr>
            <a:r>
              <a:rPr lang="en-US" sz="2500" err="1">
                <a:latin typeface="Times New Roman"/>
                <a:ea typeface="Calibri"/>
                <a:cs typeface="Calibri"/>
              </a:rPr>
              <a:t>Memória</a:t>
            </a:r>
            <a:r>
              <a:rPr lang="en-US" sz="2500" dirty="0">
                <a:latin typeface="Times New Roman"/>
                <a:ea typeface="Calibri"/>
                <a:cs typeface="Calibri"/>
              </a:rPr>
              <a:t> </a:t>
            </a:r>
            <a:r>
              <a:rPr lang="en-US" sz="2500" err="1">
                <a:latin typeface="Times New Roman"/>
                <a:ea typeface="Calibri"/>
                <a:cs typeface="Calibri"/>
              </a:rPr>
              <a:t>paulista</a:t>
            </a:r>
            <a:r>
              <a:rPr lang="en-US" sz="2500" dirty="0">
                <a:latin typeface="Times New Roman"/>
                <a:ea typeface="Calibri"/>
                <a:cs typeface="Calibri"/>
              </a:rPr>
              <a:t>: </a:t>
            </a:r>
            <a:r>
              <a:rPr lang="en-US" sz="2500" err="1">
                <a:latin typeface="Times New Roman"/>
                <a:ea typeface="Calibri"/>
                <a:cs typeface="Calibri"/>
              </a:rPr>
              <a:t>oposição</a:t>
            </a:r>
            <a:r>
              <a:rPr lang="en-US" sz="2500" dirty="0">
                <a:latin typeface="Times New Roman"/>
                <a:ea typeface="Calibri"/>
                <a:cs typeface="Calibri"/>
              </a:rPr>
              <a:t> à Vargas; SP </a:t>
            </a:r>
            <a:r>
              <a:rPr lang="en-US" sz="2500" err="1">
                <a:latin typeface="Times New Roman"/>
                <a:ea typeface="Calibri"/>
                <a:cs typeface="Calibri"/>
              </a:rPr>
              <a:t>como</a:t>
            </a:r>
            <a:r>
              <a:rPr lang="en-US" sz="2500" dirty="0">
                <a:latin typeface="Times New Roman"/>
                <a:ea typeface="Calibri"/>
                <a:cs typeface="Calibri"/>
              </a:rPr>
              <a:t> </a:t>
            </a:r>
            <a:r>
              <a:rPr lang="en-US" sz="2500" err="1">
                <a:latin typeface="Times New Roman"/>
                <a:ea typeface="Calibri"/>
                <a:cs typeface="Calibri"/>
              </a:rPr>
              <a:t>defensor</a:t>
            </a:r>
            <a:r>
              <a:rPr lang="en-US" sz="2500" dirty="0">
                <a:latin typeface="Times New Roman"/>
                <a:ea typeface="Calibri"/>
                <a:cs typeface="Calibri"/>
              </a:rPr>
              <a:t> dos interesses da </a:t>
            </a:r>
            <a:r>
              <a:rPr lang="en-US" sz="2500" err="1">
                <a:latin typeface="Times New Roman"/>
                <a:ea typeface="Calibri"/>
                <a:cs typeface="Calibri"/>
              </a:rPr>
              <a:t>nação</a:t>
            </a:r>
            <a:r>
              <a:rPr lang="en-US" sz="2500" dirty="0">
                <a:latin typeface="Times New Roman"/>
                <a:ea typeface="Calibri"/>
                <a:cs typeface="Calibri"/>
              </a:rPr>
              <a:t>; </a:t>
            </a:r>
            <a:r>
              <a:rPr lang="en-US" sz="2500" err="1">
                <a:latin typeface="Times New Roman"/>
                <a:ea typeface="Calibri"/>
                <a:cs typeface="Calibri"/>
              </a:rPr>
              <a:t>feriado</a:t>
            </a:r>
            <a:r>
              <a:rPr lang="en-US" sz="2500" dirty="0">
                <a:latin typeface="Times New Roman"/>
                <a:ea typeface="Calibri"/>
                <a:cs typeface="Calibri"/>
              </a:rPr>
              <a:t> no </a:t>
            </a:r>
            <a:r>
              <a:rPr lang="en-US" sz="2500" err="1">
                <a:latin typeface="Times New Roman"/>
                <a:ea typeface="Calibri"/>
                <a:cs typeface="Calibri"/>
              </a:rPr>
              <a:t>dia</a:t>
            </a:r>
            <a:r>
              <a:rPr lang="en-US" sz="2500" dirty="0">
                <a:latin typeface="Times New Roman"/>
                <a:ea typeface="Calibri"/>
                <a:cs typeface="Calibri"/>
              </a:rPr>
              <a:t> 09 de </a:t>
            </a:r>
            <a:r>
              <a:rPr lang="en-US" sz="2500" err="1">
                <a:latin typeface="Times New Roman"/>
                <a:ea typeface="Calibri"/>
                <a:cs typeface="Calibri"/>
              </a:rPr>
              <a:t>julho</a:t>
            </a:r>
            <a:endParaRPr lang="en-US" sz="2500">
              <a:latin typeface="Times New Roman"/>
              <a:ea typeface="Calibri"/>
              <a:cs typeface="Times New Roman"/>
            </a:endParaRPr>
          </a:p>
          <a:p>
            <a:pPr marL="342900" indent="-342900">
              <a:buFont typeface="Calibri"/>
              <a:buChar char="-"/>
            </a:pPr>
            <a:r>
              <a:rPr lang="en-US" sz="2500" b="1" err="1">
                <a:latin typeface="Times New Roman"/>
                <a:ea typeface="Calibri"/>
                <a:cs typeface="Calibri"/>
              </a:rPr>
              <a:t>Historiografia</a:t>
            </a:r>
            <a:r>
              <a:rPr lang="en-US" sz="2500" b="1" dirty="0">
                <a:latin typeface="Times New Roman"/>
                <a:ea typeface="Calibri"/>
                <a:cs typeface="Calibri"/>
              </a:rPr>
              <a:t>: </a:t>
            </a:r>
            <a:r>
              <a:rPr lang="en-US" sz="2500" b="1" err="1">
                <a:latin typeface="Times New Roman"/>
                <a:ea typeface="Calibri"/>
                <a:cs typeface="Calibri"/>
              </a:rPr>
              <a:t>fala</a:t>
            </a:r>
            <a:r>
              <a:rPr lang="en-US" sz="2500" b="1" dirty="0">
                <a:latin typeface="Times New Roman"/>
                <a:ea typeface="Calibri"/>
                <a:cs typeface="Calibri"/>
              </a:rPr>
              <a:t>-se </a:t>
            </a:r>
            <a:r>
              <a:rPr lang="en-US" sz="2500" b="1" err="1">
                <a:latin typeface="Times New Roman"/>
                <a:ea typeface="Calibri"/>
                <a:cs typeface="Calibri"/>
              </a:rPr>
              <a:t>mais</a:t>
            </a:r>
            <a:r>
              <a:rPr lang="en-US" sz="2500" b="1" dirty="0">
                <a:latin typeface="Times New Roman"/>
                <a:ea typeface="Calibri"/>
                <a:cs typeface="Calibri"/>
              </a:rPr>
              <a:t> </a:t>
            </a:r>
            <a:r>
              <a:rPr lang="en-US" sz="2500" b="1" err="1">
                <a:latin typeface="Times New Roman"/>
                <a:ea typeface="Calibri"/>
                <a:cs typeface="Calibri"/>
              </a:rPr>
              <a:t>em</a:t>
            </a:r>
            <a:r>
              <a:rPr lang="en-US" sz="2500" b="1" dirty="0">
                <a:latin typeface="Times New Roman"/>
                <a:ea typeface="Calibri"/>
                <a:cs typeface="Calibri"/>
              </a:rPr>
              <a:t> </a:t>
            </a:r>
            <a:r>
              <a:rPr lang="en-US" sz="2500" b="1" err="1">
                <a:latin typeface="Times New Roman"/>
                <a:ea typeface="Calibri"/>
                <a:cs typeface="Calibri"/>
              </a:rPr>
              <a:t>guerra</a:t>
            </a:r>
            <a:r>
              <a:rPr lang="en-US" sz="2500" b="1" dirty="0">
                <a:latin typeface="Times New Roman"/>
                <a:ea typeface="Calibri"/>
                <a:cs typeface="Calibri"/>
              </a:rPr>
              <a:t> civil do que </a:t>
            </a:r>
            <a:r>
              <a:rPr lang="en-US" sz="2500" b="1" err="1">
                <a:latin typeface="Times New Roman"/>
                <a:ea typeface="Calibri"/>
                <a:cs typeface="Calibri"/>
              </a:rPr>
              <a:t>em</a:t>
            </a:r>
            <a:r>
              <a:rPr lang="en-US" sz="2500" b="1" dirty="0">
                <a:latin typeface="Times New Roman"/>
                <a:ea typeface="Calibri"/>
                <a:cs typeface="Calibri"/>
              </a:rPr>
              <a:t> </a:t>
            </a:r>
            <a:r>
              <a:rPr lang="en-US" sz="2500" b="1" err="1">
                <a:latin typeface="Times New Roman"/>
                <a:ea typeface="Calibri"/>
                <a:cs typeface="Calibri"/>
              </a:rPr>
              <a:t>revolução</a:t>
            </a:r>
            <a:endParaRPr lang="en-US" sz="2400" b="1">
              <a:latin typeface="Times New Roman"/>
              <a:ea typeface="Open Sans"/>
              <a:cs typeface="Times New Roman"/>
            </a:endParaRPr>
          </a:p>
        </p:txBody>
      </p:sp>
      <p:pic>
        <p:nvPicPr>
          <p:cNvPr id="6" name="Picture 5" descr="A tall monument in a park&#10;&#10;AI-generated content may be incorrect.">
            <a:extLst>
              <a:ext uri="{FF2B5EF4-FFF2-40B4-BE49-F238E27FC236}">
                <a16:creationId xmlns:a16="http://schemas.microsoft.com/office/drawing/2014/main" id="{6B3DDB1E-8338-2A5B-F9D3-80A9CB97EB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5043" y="1646208"/>
            <a:ext cx="3572594" cy="516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260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7BB6E5-D7CE-DD5C-CAA4-B6BFF3CCB3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3409C8F8-E7BE-D317-B8D4-AB641C0E4CDD}"/>
              </a:ext>
            </a:extLst>
          </p:cNvPr>
          <p:cNvSpPr txBox="1"/>
          <p:nvPr/>
        </p:nvSpPr>
        <p:spPr>
          <a:xfrm>
            <a:off x="3835" y="892834"/>
            <a:ext cx="12186726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400" b="1" dirty="0">
                <a:latin typeface="Times New Roman"/>
                <a:ea typeface="Calibri" panose="020F0502020204030204"/>
                <a:cs typeface="Times New Roman"/>
              </a:rPr>
              <a:t>Governo </a:t>
            </a:r>
            <a:r>
              <a:rPr lang="en-US" sz="5400" b="1" err="1">
                <a:latin typeface="Times New Roman"/>
                <a:ea typeface="Calibri" panose="020F0502020204030204"/>
                <a:cs typeface="Times New Roman"/>
              </a:rPr>
              <a:t>Constitucional</a:t>
            </a:r>
            <a:r>
              <a:rPr lang="en-US" sz="5400" b="1" dirty="0">
                <a:latin typeface="Times New Roman"/>
                <a:ea typeface="Calibri" panose="020F0502020204030204"/>
                <a:cs typeface="Times New Roman"/>
              </a:rPr>
              <a:t> (1934-1937) 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546A69-5CE3-BFC9-7A8E-8D4ACADB6464}"/>
              </a:ext>
            </a:extLst>
          </p:cNvPr>
          <p:cNvSpPr txBox="1"/>
          <p:nvPr/>
        </p:nvSpPr>
        <p:spPr>
          <a:xfrm>
            <a:off x="313804" y="1959069"/>
            <a:ext cx="11568144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Calibri"/>
              <a:buChar char="-"/>
            </a:pPr>
            <a:r>
              <a:rPr lang="en-US" sz="2800" dirty="0" err="1">
                <a:latin typeface="Times New Roman"/>
                <a:ea typeface="+mn-lt"/>
                <a:cs typeface="+mn-lt"/>
              </a:rPr>
              <a:t>Estabelecimento</a:t>
            </a:r>
            <a:r>
              <a:rPr lang="en-US" sz="2800" dirty="0">
                <a:latin typeface="Times New Roman"/>
                <a:ea typeface="+mn-lt"/>
                <a:cs typeface="+mn-lt"/>
              </a:rPr>
              <a:t> de </a:t>
            </a:r>
            <a:r>
              <a:rPr lang="en-US" sz="2800" dirty="0" err="1">
                <a:latin typeface="Times New Roman"/>
                <a:ea typeface="+mn-lt"/>
                <a:cs typeface="+mn-lt"/>
              </a:rPr>
              <a:t>uma</a:t>
            </a:r>
            <a:r>
              <a:rPr lang="en-US" sz="2800" dirty="0">
                <a:latin typeface="Times New Roman"/>
                <a:ea typeface="+mn-lt"/>
                <a:cs typeface="+mn-lt"/>
              </a:rPr>
              <a:t> República </a:t>
            </a:r>
            <a:r>
              <a:rPr lang="en-US" sz="2800" dirty="0" err="1">
                <a:latin typeface="Times New Roman"/>
                <a:ea typeface="+mn-lt"/>
                <a:cs typeface="+mn-lt"/>
              </a:rPr>
              <a:t>Federativa</a:t>
            </a:r>
            <a:endParaRPr lang="en-US" sz="2800" dirty="0">
              <a:latin typeface="Times New Roman"/>
              <a:ea typeface="+mn-lt"/>
              <a:cs typeface="+mn-lt"/>
            </a:endParaRPr>
          </a:p>
          <a:p>
            <a:r>
              <a:rPr lang="en-US" sz="2800" dirty="0">
                <a:latin typeface="Times New Roman"/>
                <a:ea typeface="+mn-lt"/>
                <a:cs typeface="+mn-lt"/>
              </a:rPr>
              <a:t>• República = forma de </a:t>
            </a:r>
            <a:r>
              <a:rPr lang="en-US" sz="2800" dirty="0" err="1">
                <a:latin typeface="Times New Roman"/>
                <a:ea typeface="+mn-lt"/>
                <a:cs typeface="+mn-lt"/>
              </a:rPr>
              <a:t>governo</a:t>
            </a:r>
            <a:r>
              <a:rPr lang="en-US" sz="2800" dirty="0">
                <a:latin typeface="Times New Roman"/>
                <a:ea typeface="+mn-lt"/>
                <a:cs typeface="+mn-lt"/>
              </a:rPr>
              <a:t>; </a:t>
            </a:r>
            <a:r>
              <a:rPr lang="en-US" sz="2800" dirty="0" err="1">
                <a:latin typeface="Times New Roman"/>
                <a:ea typeface="+mn-lt"/>
                <a:cs typeface="+mn-lt"/>
              </a:rPr>
              <a:t>Federalismo</a:t>
            </a:r>
            <a:r>
              <a:rPr lang="en-US" sz="2800" dirty="0">
                <a:latin typeface="Times New Roman"/>
                <a:ea typeface="+mn-lt"/>
                <a:cs typeface="+mn-lt"/>
              </a:rPr>
              <a:t> = forma de Estado (</a:t>
            </a:r>
            <a:r>
              <a:rPr lang="en-US" sz="2800" dirty="0" err="1">
                <a:latin typeface="Times New Roman"/>
                <a:ea typeface="+mn-lt"/>
                <a:cs typeface="+mn-lt"/>
              </a:rPr>
              <a:t>governo</a:t>
            </a:r>
            <a:r>
              <a:rPr lang="en-US" sz="2800" dirty="0">
                <a:latin typeface="Times New Roman"/>
                <a:ea typeface="+mn-lt"/>
                <a:cs typeface="+mn-lt"/>
              </a:rPr>
              <a:t> central e </a:t>
            </a:r>
            <a:r>
              <a:rPr lang="en-US" sz="2800" dirty="0" err="1">
                <a:latin typeface="Times New Roman"/>
                <a:ea typeface="+mn-lt"/>
                <a:cs typeface="+mn-lt"/>
              </a:rPr>
              <a:t>unidades</a:t>
            </a:r>
            <a:r>
              <a:rPr lang="en-US" sz="2800" dirty="0">
                <a:latin typeface="Times New Roman"/>
                <a:ea typeface="+mn-lt"/>
                <a:cs typeface="+mn-lt"/>
              </a:rPr>
              <a:t> </a:t>
            </a:r>
            <a:r>
              <a:rPr lang="en-US" sz="2800" dirty="0" err="1">
                <a:latin typeface="Times New Roman"/>
                <a:ea typeface="+mn-lt"/>
                <a:cs typeface="+mn-lt"/>
              </a:rPr>
              <a:t>constituintes</a:t>
            </a:r>
            <a:r>
              <a:rPr lang="en-US" sz="2800" dirty="0">
                <a:latin typeface="Times New Roman"/>
                <a:ea typeface="+mn-lt"/>
                <a:cs typeface="+mn-lt"/>
              </a:rPr>
              <a:t> com </a:t>
            </a:r>
            <a:r>
              <a:rPr lang="en-US" sz="2800" dirty="0" err="1">
                <a:latin typeface="Times New Roman"/>
                <a:ea typeface="+mn-lt"/>
                <a:cs typeface="+mn-lt"/>
              </a:rPr>
              <a:t>certa</a:t>
            </a:r>
            <a:r>
              <a:rPr lang="en-US" sz="2800" dirty="0">
                <a:latin typeface="Times New Roman"/>
                <a:ea typeface="+mn-lt"/>
                <a:cs typeface="+mn-lt"/>
              </a:rPr>
              <a:t> </a:t>
            </a:r>
            <a:r>
              <a:rPr lang="en-US" sz="2800" dirty="0" err="1">
                <a:latin typeface="Times New Roman"/>
                <a:ea typeface="+mn-lt"/>
                <a:cs typeface="+mn-lt"/>
              </a:rPr>
              <a:t>autonomia</a:t>
            </a:r>
            <a:r>
              <a:rPr lang="en-US" sz="2800" dirty="0">
                <a:latin typeface="Times New Roman"/>
                <a:ea typeface="+mn-lt"/>
                <a:cs typeface="+mn-lt"/>
              </a:rPr>
              <a:t>)</a:t>
            </a:r>
          </a:p>
          <a:p>
            <a:pPr marL="342900" indent="-342900">
              <a:buFont typeface="Calibri"/>
              <a:buChar char="-"/>
            </a:pPr>
            <a:r>
              <a:rPr lang="en-US" sz="2800" dirty="0" err="1">
                <a:latin typeface="Times New Roman"/>
                <a:ea typeface="+mn-lt"/>
                <a:cs typeface="+mn-lt"/>
              </a:rPr>
              <a:t>Divisão</a:t>
            </a:r>
            <a:r>
              <a:rPr lang="en-US" sz="2800" dirty="0">
                <a:latin typeface="Times New Roman"/>
                <a:ea typeface="+mn-lt"/>
                <a:cs typeface="+mn-lt"/>
              </a:rPr>
              <a:t> dos </a:t>
            </a:r>
            <a:r>
              <a:rPr lang="en-US" sz="2800" dirty="0" err="1">
                <a:latin typeface="Times New Roman"/>
                <a:ea typeface="+mn-lt"/>
                <a:cs typeface="+mn-lt"/>
              </a:rPr>
              <a:t>três</a:t>
            </a:r>
            <a:r>
              <a:rPr lang="en-US" sz="2800" dirty="0">
                <a:latin typeface="Times New Roman"/>
                <a:ea typeface="+mn-lt"/>
                <a:cs typeface="+mn-lt"/>
              </a:rPr>
              <a:t> </a:t>
            </a:r>
            <a:r>
              <a:rPr lang="en-US" sz="2800" dirty="0" err="1">
                <a:latin typeface="Times New Roman"/>
                <a:ea typeface="+mn-lt"/>
                <a:cs typeface="+mn-lt"/>
              </a:rPr>
              <a:t>poderes</a:t>
            </a:r>
            <a:r>
              <a:rPr lang="en-US" sz="2800" dirty="0">
                <a:latin typeface="Times New Roman"/>
                <a:ea typeface="+mn-lt"/>
                <a:cs typeface="+mn-lt"/>
              </a:rPr>
              <a:t>: </a:t>
            </a:r>
            <a:r>
              <a:rPr lang="en-US" sz="2800" dirty="0" err="1">
                <a:latin typeface="Times New Roman"/>
                <a:ea typeface="+mn-lt"/>
                <a:cs typeface="+mn-lt"/>
              </a:rPr>
              <a:t>Executivo</a:t>
            </a:r>
            <a:r>
              <a:rPr lang="en-US" sz="2800" dirty="0">
                <a:latin typeface="Times New Roman"/>
                <a:ea typeface="+mn-lt"/>
                <a:cs typeface="+mn-lt"/>
              </a:rPr>
              <a:t>, </a:t>
            </a:r>
            <a:r>
              <a:rPr lang="en-US" sz="2800" dirty="0" err="1">
                <a:latin typeface="Times New Roman"/>
                <a:ea typeface="+mn-lt"/>
                <a:cs typeface="+mn-lt"/>
              </a:rPr>
              <a:t>Legislativo</a:t>
            </a:r>
            <a:r>
              <a:rPr lang="en-US" sz="2800" dirty="0">
                <a:latin typeface="Times New Roman"/>
                <a:ea typeface="+mn-lt"/>
                <a:cs typeface="+mn-lt"/>
              </a:rPr>
              <a:t> e </a:t>
            </a:r>
            <a:r>
              <a:rPr lang="en-US" sz="2800" dirty="0" err="1">
                <a:latin typeface="Times New Roman"/>
                <a:ea typeface="+mn-lt"/>
                <a:cs typeface="+mn-lt"/>
              </a:rPr>
              <a:t>Judiciário</a:t>
            </a:r>
            <a:endParaRPr lang="en-US" sz="2800" dirty="0">
              <a:latin typeface="Times New Roman"/>
              <a:ea typeface="+mn-lt"/>
              <a:cs typeface="+mn-lt"/>
            </a:endParaRPr>
          </a:p>
          <a:p>
            <a:pPr marL="342900" indent="-342900">
              <a:buFont typeface="Calibri"/>
              <a:buChar char="-"/>
            </a:pPr>
            <a:r>
              <a:rPr lang="en-US" sz="2800" dirty="0" err="1">
                <a:latin typeface="Times New Roman"/>
                <a:ea typeface="+mn-lt"/>
                <a:cs typeface="+mn-lt"/>
              </a:rPr>
              <a:t>Ampliação</a:t>
            </a:r>
            <a:r>
              <a:rPr lang="en-US" sz="2800" dirty="0">
                <a:latin typeface="Times New Roman"/>
                <a:ea typeface="+mn-lt"/>
                <a:cs typeface="+mn-lt"/>
              </a:rPr>
              <a:t> do </a:t>
            </a:r>
            <a:r>
              <a:rPr lang="en-US" sz="2800" dirty="0" err="1">
                <a:latin typeface="Times New Roman"/>
                <a:ea typeface="+mn-lt"/>
                <a:cs typeface="+mn-lt"/>
              </a:rPr>
              <a:t>papel</a:t>
            </a:r>
            <a:r>
              <a:rPr lang="en-US" sz="2800" dirty="0">
                <a:latin typeface="Times New Roman"/>
                <a:ea typeface="+mn-lt"/>
                <a:cs typeface="+mn-lt"/>
              </a:rPr>
              <a:t> do Estado </a:t>
            </a:r>
            <a:r>
              <a:rPr lang="en-US" sz="2800" dirty="0" err="1">
                <a:latin typeface="Times New Roman"/>
                <a:ea typeface="+mn-lt"/>
                <a:cs typeface="+mn-lt"/>
              </a:rPr>
              <a:t>na</a:t>
            </a:r>
            <a:r>
              <a:rPr lang="en-US" sz="2800" dirty="0">
                <a:latin typeface="Times New Roman"/>
                <a:ea typeface="+mn-lt"/>
                <a:cs typeface="+mn-lt"/>
              </a:rPr>
              <a:t> </a:t>
            </a:r>
            <a:r>
              <a:rPr lang="en-US" sz="2800" dirty="0" err="1">
                <a:latin typeface="Times New Roman"/>
                <a:ea typeface="+mn-lt"/>
                <a:cs typeface="+mn-lt"/>
              </a:rPr>
              <a:t>economia</a:t>
            </a:r>
            <a:r>
              <a:rPr lang="en-US" sz="2800" dirty="0">
                <a:latin typeface="Times New Roman"/>
                <a:ea typeface="+mn-lt"/>
                <a:cs typeface="+mn-lt"/>
              </a:rPr>
              <a:t> e </a:t>
            </a:r>
            <a:r>
              <a:rPr lang="en-US" sz="2800" dirty="0" err="1">
                <a:latin typeface="Times New Roman"/>
                <a:ea typeface="+mn-lt"/>
                <a:cs typeface="+mn-lt"/>
              </a:rPr>
              <a:t>na</a:t>
            </a:r>
            <a:r>
              <a:rPr lang="en-US" sz="2800" dirty="0">
                <a:latin typeface="Times New Roman"/>
                <a:ea typeface="+mn-lt"/>
                <a:cs typeface="+mn-lt"/>
              </a:rPr>
              <a:t> </a:t>
            </a:r>
            <a:r>
              <a:rPr lang="en-US" sz="2800" dirty="0" err="1">
                <a:latin typeface="Times New Roman"/>
                <a:ea typeface="+mn-lt"/>
                <a:cs typeface="+mn-lt"/>
              </a:rPr>
              <a:t>sociedade</a:t>
            </a:r>
            <a:endParaRPr lang="en-US" sz="2800">
              <a:latin typeface="Times New Roman"/>
              <a:ea typeface="+mn-lt"/>
              <a:cs typeface="+mn-lt"/>
            </a:endParaRPr>
          </a:p>
          <a:p>
            <a:pPr marL="342900" indent="-342900">
              <a:buFont typeface="Calibri"/>
              <a:buChar char="-"/>
            </a:pPr>
            <a:r>
              <a:rPr lang="en-US" sz="2800" dirty="0" err="1">
                <a:latin typeface="Times New Roman"/>
                <a:ea typeface="+mn-lt"/>
                <a:cs typeface="+mn-lt"/>
              </a:rPr>
              <a:t>Polarização</a:t>
            </a:r>
            <a:r>
              <a:rPr lang="en-US" sz="2800" dirty="0">
                <a:latin typeface="Times New Roman"/>
                <a:ea typeface="+mn-lt"/>
                <a:cs typeface="+mn-lt"/>
              </a:rPr>
              <a:t> </a:t>
            </a:r>
            <a:r>
              <a:rPr lang="en-US" sz="2800" dirty="0" err="1">
                <a:latin typeface="Times New Roman"/>
                <a:ea typeface="+mn-lt"/>
                <a:cs typeface="+mn-lt"/>
              </a:rPr>
              <a:t>política</a:t>
            </a:r>
            <a:r>
              <a:rPr lang="en-US" sz="2800" dirty="0">
                <a:latin typeface="Times New Roman"/>
                <a:ea typeface="+mn-lt"/>
                <a:cs typeface="+mn-lt"/>
              </a:rPr>
              <a:t>: </a:t>
            </a:r>
            <a:r>
              <a:rPr lang="en-US" sz="2800" dirty="0" err="1">
                <a:latin typeface="Times New Roman"/>
                <a:ea typeface="+mn-lt"/>
                <a:cs typeface="+mn-lt"/>
              </a:rPr>
              <a:t>Aliança</a:t>
            </a:r>
            <a:r>
              <a:rPr lang="en-US" sz="2800" dirty="0">
                <a:latin typeface="Times New Roman"/>
                <a:ea typeface="+mn-lt"/>
                <a:cs typeface="+mn-lt"/>
              </a:rPr>
              <a:t> Nacional </a:t>
            </a:r>
            <a:r>
              <a:rPr lang="en-US" sz="2800" dirty="0" err="1">
                <a:latin typeface="Times New Roman"/>
                <a:ea typeface="+mn-lt"/>
                <a:cs typeface="+mn-lt"/>
              </a:rPr>
              <a:t>Libertadora</a:t>
            </a:r>
            <a:r>
              <a:rPr lang="en-US" sz="2800" dirty="0">
                <a:latin typeface="Times New Roman"/>
                <a:ea typeface="+mn-lt"/>
                <a:cs typeface="+mn-lt"/>
              </a:rPr>
              <a:t> x </a:t>
            </a:r>
            <a:r>
              <a:rPr lang="en-US" sz="2800" dirty="0" err="1">
                <a:latin typeface="Times New Roman"/>
                <a:ea typeface="+mn-lt"/>
                <a:cs typeface="+mn-lt"/>
              </a:rPr>
              <a:t>Ação</a:t>
            </a:r>
            <a:r>
              <a:rPr lang="en-US" sz="2800" dirty="0">
                <a:latin typeface="Times New Roman"/>
                <a:ea typeface="+mn-lt"/>
                <a:cs typeface="+mn-lt"/>
              </a:rPr>
              <a:t> </a:t>
            </a:r>
            <a:r>
              <a:rPr lang="en-US" sz="2800" dirty="0" err="1">
                <a:latin typeface="Times New Roman"/>
                <a:ea typeface="+mn-lt"/>
                <a:cs typeface="+mn-lt"/>
              </a:rPr>
              <a:t>Integralista</a:t>
            </a:r>
            <a:r>
              <a:rPr lang="en-US" sz="2800" dirty="0">
                <a:latin typeface="Times New Roman"/>
                <a:ea typeface="+mn-lt"/>
                <a:cs typeface="+mn-lt"/>
              </a:rPr>
              <a:t> </a:t>
            </a:r>
            <a:r>
              <a:rPr lang="en-US" sz="2800">
                <a:latin typeface="Times New Roman"/>
                <a:ea typeface="+mn-lt"/>
                <a:cs typeface="+mn-lt"/>
              </a:rPr>
              <a:t>Brasileira</a:t>
            </a:r>
          </a:p>
          <a:p>
            <a:pPr marL="342900" indent="-342900">
              <a:buFont typeface="Calibri"/>
              <a:buChar char="-"/>
            </a:pPr>
            <a:r>
              <a:rPr lang="en-US" sz="2800" dirty="0">
                <a:latin typeface="Times New Roman"/>
                <a:ea typeface="Calibri"/>
                <a:cs typeface="Calibri"/>
              </a:rPr>
              <a:t>1935-1937: </a:t>
            </a:r>
            <a:r>
              <a:rPr lang="en-US" sz="2800" dirty="0" err="1">
                <a:latin typeface="Times New Roman"/>
                <a:ea typeface="Calibri"/>
                <a:cs typeface="Calibri"/>
              </a:rPr>
              <a:t>Período</a:t>
            </a:r>
            <a:r>
              <a:rPr lang="en-US" sz="2800" dirty="0">
                <a:latin typeface="Times New Roman"/>
                <a:ea typeface="Calibri"/>
                <a:cs typeface="Calibri"/>
              </a:rPr>
              <a:t> de </a:t>
            </a:r>
            <a:r>
              <a:rPr lang="en-US" sz="2800" dirty="0" err="1">
                <a:latin typeface="Times New Roman"/>
                <a:ea typeface="Calibri"/>
                <a:cs typeface="Calibri"/>
              </a:rPr>
              <a:t>intensa</a:t>
            </a:r>
            <a:r>
              <a:rPr lang="en-US" sz="2800" dirty="0">
                <a:latin typeface="Times New Roman"/>
                <a:ea typeface="Calibri"/>
                <a:cs typeface="Calibri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Calibri"/>
              </a:rPr>
              <a:t>perseguição</a:t>
            </a:r>
            <a:r>
              <a:rPr lang="en-US" sz="2800" dirty="0">
                <a:latin typeface="Times New Roman"/>
                <a:ea typeface="Calibri"/>
                <a:cs typeface="Calibri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Calibri"/>
              </a:rPr>
              <a:t>aos</a:t>
            </a:r>
            <a:r>
              <a:rPr lang="en-US" sz="2800" dirty="0">
                <a:latin typeface="Times New Roman"/>
                <a:ea typeface="Calibri"/>
                <a:cs typeface="Calibri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Calibri"/>
              </a:rPr>
              <a:t>opositores</a:t>
            </a:r>
            <a:r>
              <a:rPr lang="en-US" sz="2800" dirty="0">
                <a:latin typeface="Times New Roman"/>
                <a:ea typeface="Calibri"/>
                <a:cs typeface="Calibri"/>
              </a:rPr>
              <a:t> de Vargas (</a:t>
            </a:r>
            <a:r>
              <a:rPr lang="en-US" sz="2800" dirty="0" err="1">
                <a:latin typeface="Times New Roman"/>
                <a:ea typeface="Calibri"/>
                <a:cs typeface="Calibri"/>
              </a:rPr>
              <a:t>comunistas</a:t>
            </a:r>
            <a:r>
              <a:rPr lang="en-US" sz="2800" dirty="0">
                <a:latin typeface="Times New Roman"/>
                <a:ea typeface="Calibri"/>
                <a:cs typeface="Calibri"/>
              </a:rPr>
              <a:t>) -&gt; </a:t>
            </a:r>
            <a:r>
              <a:rPr lang="en-US" sz="2800" dirty="0" err="1">
                <a:latin typeface="Times New Roman"/>
                <a:ea typeface="Calibri"/>
                <a:cs typeface="Calibri"/>
              </a:rPr>
              <a:t>democracia</a:t>
            </a:r>
            <a:r>
              <a:rPr lang="en-US" sz="2800" dirty="0">
                <a:latin typeface="Times New Roman"/>
                <a:ea typeface="Calibri"/>
                <a:cs typeface="Calibri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1259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1C16B4-75C4-4E5A-1135-ACDB6D25E3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2B29D23-19E0-744C-1269-C2220272AEED}"/>
              </a:ext>
            </a:extLst>
          </p:cNvPr>
          <p:cNvSpPr txBox="1"/>
          <p:nvPr/>
        </p:nvSpPr>
        <p:spPr>
          <a:xfrm>
            <a:off x="3835" y="892834"/>
            <a:ext cx="12186726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b="1" dirty="0">
                <a:latin typeface="Times New Roman"/>
                <a:ea typeface="Calibri" panose="020F0502020204030204"/>
                <a:cs typeface="Times New Roman"/>
              </a:rPr>
              <a:t>ANL X AIB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13CB2F-1E39-02CE-9DAE-76EB2C2056DB}"/>
              </a:ext>
            </a:extLst>
          </p:cNvPr>
          <p:cNvSpPr txBox="1"/>
          <p:nvPr/>
        </p:nvSpPr>
        <p:spPr>
          <a:xfrm>
            <a:off x="313804" y="1714654"/>
            <a:ext cx="11568144" cy="526297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Calibri"/>
              <a:buChar char="-"/>
            </a:pPr>
            <a:r>
              <a:rPr lang="en-US" sz="2800" b="1" dirty="0" err="1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Aliança</a:t>
            </a:r>
            <a:r>
              <a:rPr lang="en-US" sz="2800" b="1" dirty="0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 Nacional </a:t>
            </a:r>
            <a:r>
              <a:rPr lang="en-US" sz="2800" b="1" dirty="0" err="1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Libertadora</a:t>
            </a:r>
            <a:r>
              <a:rPr lang="en-US" sz="2800" b="1" dirty="0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 (ANL)</a:t>
            </a:r>
            <a:endParaRPr lang="en-US" sz="2800" dirty="0">
              <a:ea typeface="Calibri" panose="020F0502020204030204"/>
              <a:cs typeface="Calibri" panose="020F0502020204030204"/>
            </a:endParaRPr>
          </a:p>
          <a:p>
            <a:r>
              <a:rPr lang="en-US" sz="2800" dirty="0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• </a:t>
            </a:r>
            <a:r>
              <a:rPr lang="en-US" sz="2800" err="1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espécie</a:t>
            </a:r>
            <a:r>
              <a:rPr lang="en-US" sz="2800" dirty="0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 de </a:t>
            </a:r>
            <a:r>
              <a:rPr lang="en-US" sz="2800" err="1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frente</a:t>
            </a:r>
            <a:r>
              <a:rPr lang="en-US" sz="2800" dirty="0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800" err="1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ampla</a:t>
            </a:r>
            <a:r>
              <a:rPr lang="en-US" sz="2800" dirty="0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: </a:t>
            </a:r>
            <a:r>
              <a:rPr lang="en-US" sz="2800" err="1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reunia</a:t>
            </a:r>
            <a:r>
              <a:rPr lang="en-US" sz="2800" dirty="0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800" err="1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diversas</a:t>
            </a:r>
            <a:r>
              <a:rPr lang="en-US" sz="2800" dirty="0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800" err="1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correntes</a:t>
            </a:r>
            <a:r>
              <a:rPr lang="en-US" sz="2800" dirty="0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 de </a:t>
            </a:r>
            <a:r>
              <a:rPr lang="en-US" sz="2800" err="1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esquerda</a:t>
            </a:r>
            <a:r>
              <a:rPr lang="en-US" sz="2800" dirty="0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 (</a:t>
            </a:r>
            <a:r>
              <a:rPr lang="en-US" sz="2800" err="1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comunistas</a:t>
            </a:r>
            <a:r>
              <a:rPr lang="en-US" sz="2800" dirty="0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, </a:t>
            </a:r>
            <a:r>
              <a:rPr lang="en-US" sz="2800" err="1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socialistas</a:t>
            </a:r>
            <a:r>
              <a:rPr lang="en-US" sz="2800" dirty="0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, </a:t>
            </a:r>
            <a:r>
              <a:rPr lang="en-US" sz="2800" err="1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tenentistas</a:t>
            </a:r>
            <a:r>
              <a:rPr lang="en-US" sz="2800" dirty="0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, etc.)</a:t>
            </a:r>
            <a:endParaRPr lang="en-US" sz="2800">
              <a:solidFill>
                <a:srgbClr val="000000"/>
              </a:solidFill>
              <a:latin typeface="Times New Roman"/>
              <a:ea typeface="+mn-lt"/>
              <a:cs typeface="+mn-lt"/>
            </a:endParaRPr>
          </a:p>
          <a:p>
            <a:r>
              <a:rPr lang="en-US" sz="2800" dirty="0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• Pautas: </a:t>
            </a:r>
            <a:r>
              <a:rPr lang="en-US" sz="2800" err="1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ampla</a:t>
            </a:r>
            <a:r>
              <a:rPr lang="en-US" sz="2800" dirty="0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800" err="1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reforma</a:t>
            </a:r>
            <a:r>
              <a:rPr lang="en-US" sz="2800" dirty="0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800" err="1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agrária</a:t>
            </a:r>
            <a:r>
              <a:rPr lang="en-US" sz="2800" dirty="0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; </a:t>
            </a:r>
            <a:r>
              <a:rPr lang="en-US" sz="2800" err="1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nacionalização</a:t>
            </a:r>
            <a:r>
              <a:rPr lang="en-US" sz="2800" dirty="0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 de </a:t>
            </a:r>
            <a:r>
              <a:rPr lang="en-US" sz="2800" err="1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setores</a:t>
            </a:r>
            <a:r>
              <a:rPr lang="en-US" sz="2800" dirty="0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800" err="1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estratégicos</a:t>
            </a:r>
            <a:r>
              <a:rPr lang="en-US" sz="2800" dirty="0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 da </a:t>
            </a:r>
            <a:r>
              <a:rPr lang="en-US" sz="2800" err="1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economia</a:t>
            </a:r>
            <a:r>
              <a:rPr lang="en-US" sz="2800" dirty="0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; </a:t>
            </a:r>
            <a:r>
              <a:rPr lang="en-US" sz="2800" err="1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luta</a:t>
            </a:r>
            <a:r>
              <a:rPr lang="en-US" sz="2800" dirty="0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 contra o fascismo e o </a:t>
            </a:r>
            <a:r>
              <a:rPr lang="en-US" sz="2800" err="1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imperialismo</a:t>
            </a:r>
            <a:endParaRPr lang="en-US" sz="2800">
              <a:solidFill>
                <a:srgbClr val="000000"/>
              </a:solidFill>
              <a:latin typeface="Times New Roman"/>
              <a:ea typeface="+mn-lt"/>
              <a:cs typeface="+mn-lt"/>
            </a:endParaRPr>
          </a:p>
          <a:p>
            <a:endParaRPr lang="en-US" sz="2800" dirty="0">
              <a:solidFill>
                <a:srgbClr val="212529"/>
              </a:solidFill>
              <a:latin typeface="Times New Roman"/>
              <a:ea typeface="Calibri"/>
              <a:cs typeface="Calibri"/>
            </a:endParaRPr>
          </a:p>
          <a:p>
            <a:pPr marL="457200" indent="-457200">
              <a:buFont typeface="Calibri"/>
              <a:buChar char="-"/>
            </a:pPr>
            <a:r>
              <a:rPr lang="en-US" sz="2800" b="1" err="1">
                <a:solidFill>
                  <a:srgbClr val="212529"/>
                </a:solidFill>
                <a:latin typeface="Times New Roman"/>
                <a:ea typeface="Calibri"/>
                <a:cs typeface="Calibri"/>
              </a:rPr>
              <a:t>Ação</a:t>
            </a:r>
            <a:r>
              <a:rPr lang="en-US" sz="2800" b="1" dirty="0">
                <a:solidFill>
                  <a:srgbClr val="212529"/>
                </a:solidFill>
                <a:latin typeface="Times New Roman"/>
                <a:ea typeface="Calibri"/>
                <a:cs typeface="Calibri"/>
              </a:rPr>
              <a:t> </a:t>
            </a:r>
            <a:r>
              <a:rPr lang="en-US" sz="2800" b="1" err="1">
                <a:solidFill>
                  <a:srgbClr val="212529"/>
                </a:solidFill>
                <a:latin typeface="Times New Roman"/>
                <a:ea typeface="Calibri"/>
                <a:cs typeface="Calibri"/>
              </a:rPr>
              <a:t>Integralista</a:t>
            </a:r>
            <a:r>
              <a:rPr lang="en-US" sz="2800" b="1" dirty="0">
                <a:solidFill>
                  <a:srgbClr val="212529"/>
                </a:solidFill>
                <a:latin typeface="Times New Roman"/>
                <a:ea typeface="Calibri"/>
                <a:cs typeface="Calibri"/>
              </a:rPr>
              <a:t> Brasileira (AIB)</a:t>
            </a:r>
          </a:p>
          <a:p>
            <a:r>
              <a:rPr lang="en-US" sz="2800" dirty="0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•  </a:t>
            </a:r>
            <a:r>
              <a:rPr lang="en-US" sz="2800" err="1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grupos</a:t>
            </a:r>
            <a:r>
              <a:rPr lang="en-US" sz="2800" dirty="0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800" err="1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políticos</a:t>
            </a:r>
            <a:r>
              <a:rPr lang="en-US" sz="2800" dirty="0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 da </a:t>
            </a:r>
            <a:r>
              <a:rPr lang="en-US" sz="2800" err="1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direita</a:t>
            </a:r>
            <a:r>
              <a:rPr lang="en-US" sz="2800" dirty="0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800" err="1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autoritária</a:t>
            </a:r>
            <a:endParaRPr lang="en-US" sz="2800">
              <a:solidFill>
                <a:srgbClr val="000000"/>
              </a:solidFill>
              <a:latin typeface="Times New Roman"/>
              <a:ea typeface="+mn-lt"/>
              <a:cs typeface="+mn-lt"/>
            </a:endParaRPr>
          </a:p>
          <a:p>
            <a:r>
              <a:rPr lang="en-US" sz="2800" dirty="0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• </a:t>
            </a:r>
            <a:r>
              <a:rPr lang="en-US" sz="2800" err="1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Inspirada</a:t>
            </a:r>
            <a:r>
              <a:rPr lang="en-US" sz="2800" dirty="0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 no fascismo </a:t>
            </a:r>
            <a:r>
              <a:rPr lang="en-US" sz="2800" err="1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italiano</a:t>
            </a:r>
            <a:r>
              <a:rPr lang="en-US" sz="2800" dirty="0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 e no </a:t>
            </a:r>
            <a:r>
              <a:rPr lang="en-US" sz="2800" err="1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nazismo</a:t>
            </a:r>
            <a:r>
              <a:rPr lang="en-US" sz="2800" dirty="0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800" err="1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alemão</a:t>
            </a:r>
            <a:endParaRPr lang="en-US" sz="2800">
              <a:solidFill>
                <a:srgbClr val="000000"/>
              </a:solidFill>
              <a:latin typeface="Times New Roman"/>
              <a:ea typeface="+mn-lt"/>
              <a:cs typeface="+mn-lt"/>
            </a:endParaRPr>
          </a:p>
          <a:p>
            <a:r>
              <a:rPr lang="en-US" sz="2800" dirty="0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• Pautas: </a:t>
            </a:r>
            <a:r>
              <a:rPr lang="en-US" sz="2800" dirty="0" err="1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nacionalismo</a:t>
            </a:r>
            <a:r>
              <a:rPr lang="en-US" sz="2800" dirty="0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autoritário</a:t>
            </a:r>
            <a:r>
              <a:rPr lang="en-US" sz="2800" dirty="0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, </a:t>
            </a:r>
            <a:r>
              <a:rPr lang="en-US" sz="2800" dirty="0" err="1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corporativista</a:t>
            </a:r>
            <a:r>
              <a:rPr lang="en-US" sz="2800" dirty="0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 e antiliberal</a:t>
            </a:r>
            <a:endParaRPr lang="en-US" sz="2800" dirty="0">
              <a:solidFill>
                <a:srgbClr val="000000"/>
              </a:solidFill>
              <a:latin typeface="Times New Roman"/>
              <a:ea typeface="+mn-lt"/>
              <a:cs typeface="+mn-lt"/>
            </a:endParaRPr>
          </a:p>
          <a:p>
            <a:r>
              <a:rPr lang="en-US" sz="2800" dirty="0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• </a:t>
            </a:r>
            <a:r>
              <a:rPr lang="en-US" sz="2800" err="1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Inicialmente</a:t>
            </a:r>
            <a:r>
              <a:rPr lang="en-US" sz="2800" dirty="0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, Vargas </a:t>
            </a:r>
            <a:r>
              <a:rPr lang="en-US" sz="2800" err="1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foi</a:t>
            </a:r>
            <a:r>
              <a:rPr lang="en-US" sz="2800" dirty="0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800" err="1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próximo</a:t>
            </a:r>
            <a:r>
              <a:rPr lang="en-US" sz="2800" dirty="0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 do </a:t>
            </a:r>
            <a:r>
              <a:rPr lang="en-US" sz="2800" err="1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integralismo</a:t>
            </a:r>
            <a:r>
              <a:rPr lang="en-US" sz="2800" dirty="0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, visto que </a:t>
            </a:r>
            <a:r>
              <a:rPr lang="en-US" sz="2800" err="1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tinha</a:t>
            </a:r>
            <a:r>
              <a:rPr lang="en-US" sz="2800" dirty="0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800" err="1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afinidades</a:t>
            </a:r>
            <a:r>
              <a:rPr lang="en-US" sz="2800" dirty="0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 com o fascismo que </a:t>
            </a:r>
            <a:r>
              <a:rPr lang="en-US" sz="2800" err="1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inspirava</a:t>
            </a:r>
            <a:r>
              <a:rPr lang="en-US" sz="2800" dirty="0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 a AIB</a:t>
            </a:r>
            <a:endParaRPr lang="en-US" sz="2800">
              <a:latin typeface="Times New Roman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94398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DCD1C7-8C97-C476-D3B6-0CCA079D64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4A1327A3-5B5C-02AF-DE54-15F439760D8F}"/>
              </a:ext>
            </a:extLst>
          </p:cNvPr>
          <p:cNvSpPr txBox="1"/>
          <p:nvPr/>
        </p:nvSpPr>
        <p:spPr>
          <a:xfrm>
            <a:off x="3835" y="892834"/>
            <a:ext cx="12186726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b="1" dirty="0" err="1">
                <a:latin typeface="Times New Roman"/>
                <a:ea typeface="Calibri" panose="020F0502020204030204"/>
                <a:cs typeface="Times New Roman"/>
              </a:rPr>
              <a:t>Intentona</a:t>
            </a:r>
            <a:r>
              <a:rPr lang="en-US" sz="4800" b="1" dirty="0">
                <a:latin typeface="Times New Roman"/>
                <a:ea typeface="Calibri" panose="020F0502020204030204"/>
                <a:cs typeface="Times New Roman"/>
              </a:rPr>
              <a:t> </a:t>
            </a:r>
            <a:r>
              <a:rPr lang="en-US" sz="4800" b="1" dirty="0" err="1">
                <a:latin typeface="Times New Roman"/>
                <a:ea typeface="Calibri" panose="020F0502020204030204"/>
                <a:cs typeface="Times New Roman"/>
              </a:rPr>
              <a:t>Comunista</a:t>
            </a:r>
            <a:r>
              <a:rPr lang="en-US" sz="4800" b="1" dirty="0">
                <a:latin typeface="Times New Roman"/>
                <a:ea typeface="Calibri" panose="020F0502020204030204"/>
                <a:cs typeface="Times New Roman"/>
              </a:rPr>
              <a:t> (1935)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407C6D-1BB5-2085-B09A-4CE3DF664EFC}"/>
              </a:ext>
            </a:extLst>
          </p:cNvPr>
          <p:cNvSpPr txBox="1"/>
          <p:nvPr/>
        </p:nvSpPr>
        <p:spPr>
          <a:xfrm>
            <a:off x="313804" y="1714654"/>
            <a:ext cx="11568144" cy="48936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Calibri"/>
              <a:buChar char="-"/>
            </a:pPr>
            <a:r>
              <a:rPr lang="en-US" sz="2600" dirty="0" err="1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Intentona</a:t>
            </a:r>
            <a:r>
              <a:rPr lang="en-US" sz="2600" dirty="0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: ‘</a:t>
            </a:r>
            <a:r>
              <a:rPr lang="en-US" sz="2600" dirty="0" err="1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intento</a:t>
            </a:r>
            <a:r>
              <a:rPr lang="en-US" sz="2600" dirty="0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600" dirty="0" err="1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louco</a:t>
            </a:r>
            <a:r>
              <a:rPr lang="en-US" sz="2600" dirty="0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, </a:t>
            </a:r>
            <a:r>
              <a:rPr lang="en-US" sz="2600" dirty="0" err="1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sem</a:t>
            </a:r>
            <a:r>
              <a:rPr lang="en-US" sz="2600" dirty="0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600" dirty="0" err="1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planejamento</a:t>
            </a:r>
            <a:r>
              <a:rPr lang="en-US" sz="2600" dirty="0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” (O </a:t>
            </a:r>
            <a:r>
              <a:rPr lang="en-US" sz="2600" dirty="0" err="1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nome</a:t>
            </a:r>
            <a:r>
              <a:rPr lang="en-US" sz="2600" dirty="0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600" dirty="0" err="1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mais</a:t>
            </a:r>
            <a:r>
              <a:rPr lang="en-US" sz="2600" dirty="0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600" dirty="0" err="1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apropriado</a:t>
            </a:r>
            <a:r>
              <a:rPr lang="en-US" sz="2600" dirty="0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 é </a:t>
            </a:r>
            <a:r>
              <a:rPr lang="en-US" sz="2600" dirty="0" err="1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Revolta</a:t>
            </a:r>
            <a:r>
              <a:rPr lang="en-US" sz="2600" dirty="0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600" dirty="0" err="1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Comunista</a:t>
            </a:r>
            <a:r>
              <a:rPr lang="en-US" sz="2600" dirty="0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 de 1935)</a:t>
            </a:r>
            <a:endParaRPr lang="en-US" sz="2600">
              <a:solidFill>
                <a:srgbClr val="000000"/>
              </a:solidFill>
              <a:latin typeface="Times New Roman"/>
              <a:ea typeface="+mn-lt"/>
              <a:cs typeface="+mn-lt"/>
            </a:endParaRPr>
          </a:p>
          <a:p>
            <a:pPr marL="342900" indent="-342900">
              <a:buFont typeface="Calibri"/>
              <a:buChar char="-"/>
            </a:pPr>
            <a:r>
              <a:rPr lang="en-US" sz="2600" dirty="0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600" dirty="0" err="1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Protagonizada</a:t>
            </a:r>
            <a:r>
              <a:rPr lang="en-US" sz="2600" dirty="0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 pela </a:t>
            </a:r>
            <a:r>
              <a:rPr lang="en-US" sz="2600" dirty="0" err="1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Aliança</a:t>
            </a:r>
            <a:r>
              <a:rPr lang="en-US" sz="2600" dirty="0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 Nacional </a:t>
            </a:r>
            <a:r>
              <a:rPr lang="en-US" sz="2600" dirty="0" err="1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Libertadora</a:t>
            </a:r>
            <a:r>
              <a:rPr lang="en-US" sz="2600" dirty="0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 (ANL)</a:t>
            </a:r>
          </a:p>
          <a:p>
            <a:pPr marL="342900" indent="-342900">
              <a:buFont typeface="Calibri"/>
              <a:buChar char="-"/>
            </a:pPr>
            <a:r>
              <a:rPr lang="en-US" sz="2600" dirty="0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Plano: </a:t>
            </a:r>
            <a:r>
              <a:rPr lang="en-US" sz="2600" err="1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deflagrar</a:t>
            </a:r>
            <a:r>
              <a:rPr lang="en-US" sz="2600" dirty="0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 de </a:t>
            </a:r>
            <a:r>
              <a:rPr lang="en-US" sz="2600" err="1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greves</a:t>
            </a:r>
            <a:r>
              <a:rPr lang="en-US" sz="2600" dirty="0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600" err="1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em</a:t>
            </a:r>
            <a:r>
              <a:rPr lang="en-US" sz="2600" dirty="0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600" err="1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todo</a:t>
            </a:r>
            <a:r>
              <a:rPr lang="en-US" sz="2600" dirty="0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 o </a:t>
            </a:r>
            <a:r>
              <a:rPr lang="en-US" sz="2600" err="1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país</a:t>
            </a:r>
            <a:r>
              <a:rPr lang="en-US" sz="2600" dirty="0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600" err="1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em</a:t>
            </a:r>
            <a:r>
              <a:rPr lang="en-US" sz="2600" dirty="0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600" err="1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defesa</a:t>
            </a:r>
            <a:r>
              <a:rPr lang="en-US" sz="2600" dirty="0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 de </a:t>
            </a:r>
            <a:r>
              <a:rPr lang="en-US" sz="2600" err="1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uma</a:t>
            </a:r>
            <a:r>
              <a:rPr lang="en-US" sz="2600" dirty="0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600" err="1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revolução</a:t>
            </a:r>
            <a:r>
              <a:rPr lang="en-US" sz="2600" dirty="0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600" err="1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comunista</a:t>
            </a:r>
            <a:endParaRPr lang="en-US" sz="2600">
              <a:solidFill>
                <a:srgbClr val="000000"/>
              </a:solidFill>
              <a:latin typeface="Times New Roman"/>
              <a:ea typeface="+mn-lt"/>
              <a:cs typeface="+mn-lt"/>
            </a:endParaRPr>
          </a:p>
          <a:p>
            <a:pPr marL="342900" indent="-342900">
              <a:buFont typeface="Calibri"/>
              <a:buChar char="-"/>
            </a:pPr>
            <a:r>
              <a:rPr lang="en-US" sz="2600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A </a:t>
            </a:r>
            <a:r>
              <a:rPr lang="en-US" sz="2600" err="1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revolta</a:t>
            </a:r>
            <a:r>
              <a:rPr lang="en-US" sz="2600" dirty="0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600" err="1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restringiu</a:t>
            </a:r>
            <a:r>
              <a:rPr lang="en-US" sz="2600" dirty="0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-</a:t>
            </a:r>
            <a:r>
              <a:rPr lang="en-US" sz="2600" err="1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se a</a:t>
            </a:r>
            <a:r>
              <a:rPr lang="en-US" sz="2600" dirty="0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 Praia Vermelha, </a:t>
            </a:r>
            <a:r>
              <a:rPr lang="en-US" sz="2600" err="1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onde</a:t>
            </a:r>
            <a:r>
              <a:rPr lang="en-US" sz="2600" dirty="0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 a </a:t>
            </a:r>
            <a:r>
              <a:rPr lang="en-US" sz="2600" err="1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prisão</a:t>
            </a:r>
            <a:r>
              <a:rPr lang="en-US" sz="2600" dirty="0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 de </a:t>
            </a:r>
            <a:r>
              <a:rPr lang="en-US" sz="2600" err="1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militares</a:t>
            </a:r>
            <a:r>
              <a:rPr lang="en-US" sz="2600" dirty="0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600" err="1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foi</a:t>
            </a:r>
            <a:r>
              <a:rPr lang="en-US" sz="2600" dirty="0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600" err="1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alcançada</a:t>
            </a:r>
            <a:r>
              <a:rPr lang="en-US" sz="2600" dirty="0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. As </a:t>
            </a:r>
            <a:r>
              <a:rPr lang="en-US" sz="2600" err="1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tropas</a:t>
            </a:r>
            <a:r>
              <a:rPr lang="en-US" sz="2600" dirty="0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600" err="1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revoltosas</a:t>
            </a:r>
            <a:r>
              <a:rPr lang="en-US" sz="2600" dirty="0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600" err="1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não</a:t>
            </a:r>
            <a:r>
              <a:rPr lang="en-US" sz="2600" dirty="0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600" err="1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conseguiram</a:t>
            </a:r>
            <a:r>
              <a:rPr lang="en-US" sz="2600" dirty="0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600" err="1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sair</a:t>
            </a:r>
            <a:r>
              <a:rPr lang="en-US" sz="2600" dirty="0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 da </a:t>
            </a:r>
            <a:r>
              <a:rPr lang="en-US" sz="2600" err="1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Urca</a:t>
            </a:r>
            <a:r>
              <a:rPr lang="en-US" sz="2600" dirty="0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, as </a:t>
            </a:r>
            <a:r>
              <a:rPr lang="en-US" sz="2600" err="1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greves</a:t>
            </a:r>
            <a:r>
              <a:rPr lang="en-US" sz="2600" dirty="0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600" err="1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não</a:t>
            </a:r>
            <a:r>
              <a:rPr lang="en-US" sz="2600" dirty="0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600" err="1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ocorreram</a:t>
            </a:r>
            <a:r>
              <a:rPr lang="en-US" sz="2600" dirty="0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600" err="1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na</a:t>
            </a:r>
            <a:r>
              <a:rPr lang="en-US" sz="2600" dirty="0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600" err="1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dimensão</a:t>
            </a:r>
            <a:r>
              <a:rPr lang="en-US" sz="2600" dirty="0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600" err="1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desejada</a:t>
            </a:r>
            <a:r>
              <a:rPr lang="en-US" sz="2600" dirty="0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 e </a:t>
            </a:r>
            <a:r>
              <a:rPr lang="en-US" sz="2600" err="1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os</a:t>
            </a:r>
            <a:r>
              <a:rPr lang="en-US" sz="2600" dirty="0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600" err="1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revoltosos</a:t>
            </a:r>
            <a:r>
              <a:rPr lang="en-US" sz="2600" dirty="0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600" err="1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foram</a:t>
            </a:r>
            <a:r>
              <a:rPr lang="en-US" sz="2600" dirty="0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600" err="1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alvos</a:t>
            </a:r>
            <a:r>
              <a:rPr lang="en-US" sz="2600" dirty="0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 de </a:t>
            </a:r>
            <a:r>
              <a:rPr lang="en-US" sz="2600" err="1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artilharia</a:t>
            </a:r>
            <a:r>
              <a:rPr lang="en-US" sz="2600" dirty="0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, </a:t>
            </a:r>
            <a:r>
              <a:rPr lang="en-US" sz="2600" err="1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navios</a:t>
            </a:r>
            <a:r>
              <a:rPr lang="en-US" sz="2600" dirty="0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 e </a:t>
            </a:r>
            <a:r>
              <a:rPr lang="en-US" sz="2600" err="1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aviões</a:t>
            </a:r>
            <a:r>
              <a:rPr lang="en-US" sz="2600" dirty="0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 do </a:t>
            </a:r>
            <a:r>
              <a:rPr lang="en-US" sz="2600" err="1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Exército</a:t>
            </a:r>
            <a:r>
              <a:rPr lang="en-US" sz="2600" dirty="0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 - que </a:t>
            </a:r>
            <a:r>
              <a:rPr lang="en-US" sz="2600" err="1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acabaram</a:t>
            </a:r>
            <a:r>
              <a:rPr lang="en-US" sz="2600" dirty="0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 com o </a:t>
            </a:r>
            <a:r>
              <a:rPr lang="en-US" sz="2600" err="1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movimento</a:t>
            </a:r>
            <a:r>
              <a:rPr lang="en-US" sz="2600" dirty="0">
                <a:solidFill>
                  <a:srgbClr val="212529"/>
                </a:solidFill>
                <a:latin typeface="Times New Roman"/>
                <a:ea typeface="+mn-lt"/>
                <a:cs typeface="+mn-lt"/>
              </a:rPr>
              <a:t>.</a:t>
            </a:r>
            <a:endParaRPr lang="en-US" sz="2600">
              <a:solidFill>
                <a:srgbClr val="000000"/>
              </a:solidFill>
              <a:latin typeface="Times New Roman"/>
              <a:ea typeface="+mn-lt"/>
              <a:cs typeface="+mn-lt"/>
            </a:endParaRPr>
          </a:p>
          <a:p>
            <a:pPr marL="342900" indent="-342900">
              <a:buFont typeface="Calibri"/>
              <a:buChar char="-"/>
            </a:pPr>
            <a:r>
              <a:rPr lang="en-US" sz="2600" b="1" err="1">
                <a:solidFill>
                  <a:srgbClr val="212529"/>
                </a:solidFill>
                <a:latin typeface="Times New Roman"/>
                <a:ea typeface="Calibri"/>
                <a:cs typeface="Calibri"/>
              </a:rPr>
              <a:t>Consequências</a:t>
            </a:r>
            <a:r>
              <a:rPr lang="en-US" sz="2600" b="1" dirty="0">
                <a:solidFill>
                  <a:srgbClr val="212529"/>
                </a:solidFill>
                <a:latin typeface="Times New Roman"/>
                <a:ea typeface="Calibri"/>
                <a:cs typeface="Calibri"/>
              </a:rPr>
              <a:t>: </a:t>
            </a:r>
            <a:r>
              <a:rPr lang="en-US" sz="2600" b="1" err="1">
                <a:solidFill>
                  <a:srgbClr val="212529"/>
                </a:solidFill>
                <a:latin typeface="Times New Roman"/>
                <a:ea typeface="Calibri"/>
                <a:cs typeface="Calibri"/>
              </a:rPr>
              <a:t>fortalecimento</a:t>
            </a:r>
            <a:r>
              <a:rPr lang="en-US" sz="2600" b="1" dirty="0">
                <a:solidFill>
                  <a:srgbClr val="212529"/>
                </a:solidFill>
                <a:latin typeface="Times New Roman"/>
                <a:ea typeface="Calibri"/>
                <a:cs typeface="Calibri"/>
              </a:rPr>
              <a:t> do </a:t>
            </a:r>
            <a:r>
              <a:rPr lang="en-US" sz="2600" b="1" err="1">
                <a:solidFill>
                  <a:srgbClr val="212529"/>
                </a:solidFill>
                <a:latin typeface="Times New Roman"/>
                <a:ea typeface="Calibri"/>
                <a:cs typeface="Calibri"/>
              </a:rPr>
              <a:t>sentimento</a:t>
            </a:r>
            <a:r>
              <a:rPr lang="en-US" sz="2600" b="1" dirty="0">
                <a:solidFill>
                  <a:srgbClr val="212529"/>
                </a:solidFill>
                <a:latin typeface="Times New Roman"/>
                <a:ea typeface="Calibri"/>
                <a:cs typeface="Calibri"/>
              </a:rPr>
              <a:t> </a:t>
            </a:r>
            <a:r>
              <a:rPr lang="en-US" sz="2600" b="1" err="1">
                <a:solidFill>
                  <a:srgbClr val="212529"/>
                </a:solidFill>
                <a:latin typeface="Times New Roman"/>
                <a:ea typeface="Calibri"/>
                <a:cs typeface="Calibri"/>
              </a:rPr>
              <a:t>anticomunista</a:t>
            </a:r>
            <a:r>
              <a:rPr lang="en-US" sz="2600" b="1" dirty="0">
                <a:solidFill>
                  <a:srgbClr val="212529"/>
                </a:solidFill>
                <a:latin typeface="Times New Roman"/>
                <a:ea typeface="Calibri"/>
                <a:cs typeface="Calibri"/>
              </a:rPr>
              <a:t> e da </a:t>
            </a:r>
            <a:r>
              <a:rPr lang="en-US" sz="2600" b="1" err="1">
                <a:solidFill>
                  <a:srgbClr val="212529"/>
                </a:solidFill>
                <a:latin typeface="Times New Roman"/>
                <a:ea typeface="Calibri"/>
                <a:cs typeface="Calibri"/>
              </a:rPr>
              <a:t>repressão</a:t>
            </a:r>
            <a:r>
              <a:rPr lang="en-US" sz="2600" b="1" dirty="0">
                <a:solidFill>
                  <a:srgbClr val="212529"/>
                </a:solidFill>
                <a:latin typeface="Times New Roman"/>
                <a:ea typeface="Calibri"/>
                <a:cs typeface="Calibri"/>
              </a:rPr>
              <a:t> </a:t>
            </a:r>
            <a:r>
              <a:rPr lang="en-US" sz="2600" b="1" err="1">
                <a:solidFill>
                  <a:srgbClr val="212529"/>
                </a:solidFill>
                <a:latin typeface="Times New Roman"/>
                <a:ea typeface="Calibri"/>
                <a:cs typeface="Calibri"/>
              </a:rPr>
              <a:t>aos</a:t>
            </a:r>
            <a:r>
              <a:rPr lang="en-US" sz="2600" b="1" dirty="0">
                <a:solidFill>
                  <a:srgbClr val="212529"/>
                </a:solidFill>
                <a:latin typeface="Times New Roman"/>
                <a:ea typeface="Calibri"/>
                <a:cs typeface="Calibri"/>
              </a:rPr>
              <a:t> </a:t>
            </a:r>
            <a:r>
              <a:rPr lang="en-US" sz="2600" b="1" err="1">
                <a:solidFill>
                  <a:srgbClr val="212529"/>
                </a:solidFill>
                <a:latin typeface="Times New Roman"/>
                <a:ea typeface="Calibri"/>
                <a:cs typeface="Calibri"/>
              </a:rPr>
              <a:t>movimentos</a:t>
            </a:r>
            <a:r>
              <a:rPr lang="en-US" sz="2600" b="1" dirty="0">
                <a:solidFill>
                  <a:srgbClr val="212529"/>
                </a:solidFill>
                <a:latin typeface="Times New Roman"/>
                <a:ea typeface="Calibri"/>
                <a:cs typeface="Calibri"/>
              </a:rPr>
              <a:t> de </a:t>
            </a:r>
            <a:r>
              <a:rPr lang="en-US" sz="2600" b="1" err="1">
                <a:solidFill>
                  <a:srgbClr val="212529"/>
                </a:solidFill>
                <a:latin typeface="Times New Roman"/>
                <a:ea typeface="Calibri"/>
                <a:cs typeface="Calibri"/>
              </a:rPr>
              <a:t>classe</a:t>
            </a:r>
            <a:r>
              <a:rPr lang="en-US" sz="2600" b="1" dirty="0">
                <a:solidFill>
                  <a:srgbClr val="212529"/>
                </a:solidFill>
                <a:latin typeface="Times New Roman"/>
                <a:ea typeface="Calibri"/>
                <a:cs typeface="Calibri"/>
              </a:rPr>
              <a:t> </a:t>
            </a:r>
            <a:r>
              <a:rPr lang="en-US" sz="2600" b="1" err="1">
                <a:solidFill>
                  <a:srgbClr val="212529"/>
                </a:solidFill>
                <a:latin typeface="Times New Roman"/>
                <a:ea typeface="Calibri"/>
                <a:cs typeface="Calibri"/>
              </a:rPr>
              <a:t>por</a:t>
            </a:r>
            <a:r>
              <a:rPr lang="en-US" sz="2600" b="1" dirty="0">
                <a:solidFill>
                  <a:srgbClr val="212529"/>
                </a:solidFill>
                <a:latin typeface="Times New Roman"/>
                <a:ea typeface="Calibri"/>
                <a:cs typeface="Calibri"/>
              </a:rPr>
              <a:t> </a:t>
            </a:r>
            <a:r>
              <a:rPr lang="en-US" sz="2600" b="1" err="1">
                <a:solidFill>
                  <a:srgbClr val="212529"/>
                </a:solidFill>
                <a:latin typeface="Times New Roman"/>
                <a:ea typeface="Calibri"/>
                <a:cs typeface="Calibri"/>
              </a:rPr>
              <a:t>parte</a:t>
            </a:r>
            <a:r>
              <a:rPr lang="en-US" sz="2600" b="1" dirty="0">
                <a:solidFill>
                  <a:srgbClr val="212529"/>
                </a:solidFill>
                <a:latin typeface="Times New Roman"/>
                <a:ea typeface="Calibri"/>
                <a:cs typeface="Calibri"/>
              </a:rPr>
              <a:t> do </a:t>
            </a:r>
            <a:r>
              <a:rPr lang="en-US" sz="2600" b="1" err="1">
                <a:solidFill>
                  <a:srgbClr val="212529"/>
                </a:solidFill>
                <a:latin typeface="Times New Roman"/>
                <a:ea typeface="Calibri"/>
                <a:cs typeface="Calibri"/>
              </a:rPr>
              <a:t>governo</a:t>
            </a:r>
            <a:r>
              <a:rPr lang="en-US" sz="2600" b="1" dirty="0">
                <a:solidFill>
                  <a:srgbClr val="212529"/>
                </a:solidFill>
                <a:latin typeface="Times New Roman"/>
                <a:ea typeface="Calibri"/>
                <a:cs typeface="Calibri"/>
              </a:rPr>
              <a:t> </a:t>
            </a:r>
            <a:r>
              <a:rPr lang="en-US" sz="2600" b="1" err="1">
                <a:solidFill>
                  <a:srgbClr val="212529"/>
                </a:solidFill>
                <a:latin typeface="Times New Roman"/>
                <a:ea typeface="Calibri"/>
                <a:cs typeface="Calibri"/>
              </a:rPr>
              <a:t>getulista</a:t>
            </a:r>
            <a:r>
              <a:rPr lang="en-US" sz="2600" b="1" dirty="0">
                <a:solidFill>
                  <a:srgbClr val="212529"/>
                </a:solidFill>
                <a:latin typeface="Times New Roman"/>
                <a:ea typeface="Calibri"/>
                <a:cs typeface="Calibri"/>
              </a:rPr>
              <a:t>; </a:t>
            </a:r>
            <a:r>
              <a:rPr lang="en-US" sz="2600" b="1" err="1">
                <a:solidFill>
                  <a:srgbClr val="212529"/>
                </a:solidFill>
                <a:latin typeface="Times New Roman"/>
                <a:ea typeface="Calibri"/>
                <a:cs typeface="Calibri"/>
              </a:rPr>
              <a:t>desarticulação</a:t>
            </a:r>
            <a:r>
              <a:rPr lang="en-US" sz="2600" b="1" dirty="0">
                <a:solidFill>
                  <a:srgbClr val="212529"/>
                </a:solidFill>
                <a:latin typeface="Times New Roman"/>
                <a:ea typeface="Calibri"/>
                <a:cs typeface="Calibri"/>
              </a:rPr>
              <a:t> do PCB e a </a:t>
            </a:r>
            <a:r>
              <a:rPr lang="en-US" sz="2600" b="1" err="1">
                <a:solidFill>
                  <a:srgbClr val="212529"/>
                </a:solidFill>
                <a:latin typeface="Times New Roman"/>
                <a:ea typeface="Calibri"/>
                <a:cs typeface="Calibri"/>
              </a:rPr>
              <a:t>perseguição</a:t>
            </a:r>
            <a:r>
              <a:rPr lang="en-US" sz="2600" b="1" dirty="0">
                <a:solidFill>
                  <a:srgbClr val="212529"/>
                </a:solidFill>
                <a:latin typeface="Times New Roman"/>
                <a:ea typeface="Calibri"/>
                <a:cs typeface="Calibri"/>
              </a:rPr>
              <a:t> </a:t>
            </a:r>
            <a:r>
              <a:rPr lang="en-US" sz="2600" b="1" err="1">
                <a:solidFill>
                  <a:srgbClr val="212529"/>
                </a:solidFill>
                <a:latin typeface="Times New Roman"/>
                <a:ea typeface="Calibri"/>
                <a:cs typeface="Calibri"/>
              </a:rPr>
              <a:t>aos</a:t>
            </a:r>
            <a:r>
              <a:rPr lang="en-US" sz="2600" b="1" dirty="0">
                <a:solidFill>
                  <a:srgbClr val="212529"/>
                </a:solidFill>
                <a:latin typeface="Times New Roman"/>
                <a:ea typeface="Calibri"/>
                <a:cs typeface="Calibri"/>
              </a:rPr>
              <a:t> </a:t>
            </a:r>
            <a:r>
              <a:rPr lang="en-US" sz="2600" b="1" err="1">
                <a:solidFill>
                  <a:srgbClr val="212529"/>
                </a:solidFill>
                <a:latin typeface="Times New Roman"/>
                <a:ea typeface="Calibri"/>
                <a:cs typeface="Calibri"/>
              </a:rPr>
              <a:t>seus</a:t>
            </a:r>
            <a:r>
              <a:rPr lang="en-US" sz="2600" b="1" dirty="0">
                <a:solidFill>
                  <a:srgbClr val="212529"/>
                </a:solidFill>
                <a:latin typeface="Times New Roman"/>
                <a:ea typeface="Calibri"/>
                <a:cs typeface="Calibri"/>
              </a:rPr>
              <a:t> </a:t>
            </a:r>
            <a:r>
              <a:rPr lang="en-US" sz="2600" b="1" err="1">
                <a:solidFill>
                  <a:srgbClr val="212529"/>
                </a:solidFill>
                <a:latin typeface="Times New Roman"/>
                <a:ea typeface="Calibri"/>
                <a:cs typeface="Calibri"/>
              </a:rPr>
              <a:t>principais</a:t>
            </a:r>
            <a:r>
              <a:rPr lang="en-US" sz="2600" b="1" dirty="0">
                <a:solidFill>
                  <a:srgbClr val="212529"/>
                </a:solidFill>
                <a:latin typeface="Times New Roman"/>
                <a:ea typeface="Calibri"/>
                <a:cs typeface="Calibri"/>
              </a:rPr>
              <a:t> </a:t>
            </a:r>
            <a:r>
              <a:rPr lang="en-US" sz="2600" b="1" err="1">
                <a:solidFill>
                  <a:srgbClr val="212529"/>
                </a:solidFill>
                <a:latin typeface="Times New Roman"/>
                <a:ea typeface="Calibri"/>
                <a:cs typeface="Calibri"/>
              </a:rPr>
              <a:t>líderes</a:t>
            </a:r>
            <a:r>
              <a:rPr lang="en-US" sz="2600" b="1" dirty="0">
                <a:solidFill>
                  <a:srgbClr val="212529"/>
                </a:solidFill>
                <a:latin typeface="Times New Roman"/>
                <a:ea typeface="Calibri"/>
                <a:cs typeface="Calibri"/>
              </a:rPr>
              <a:t>; e, </a:t>
            </a:r>
            <a:r>
              <a:rPr lang="en-US" sz="2600" b="1" err="1">
                <a:solidFill>
                  <a:srgbClr val="212529"/>
                </a:solidFill>
                <a:latin typeface="Times New Roman"/>
                <a:ea typeface="Calibri"/>
                <a:cs typeface="Calibri"/>
              </a:rPr>
              <a:t>pouco</a:t>
            </a:r>
            <a:r>
              <a:rPr lang="en-US" sz="2600" b="1" dirty="0">
                <a:solidFill>
                  <a:srgbClr val="212529"/>
                </a:solidFill>
                <a:latin typeface="Times New Roman"/>
                <a:ea typeface="Calibri"/>
                <a:cs typeface="Calibri"/>
              </a:rPr>
              <a:t> </a:t>
            </a:r>
            <a:r>
              <a:rPr lang="en-US" sz="2600" b="1" err="1">
                <a:solidFill>
                  <a:srgbClr val="212529"/>
                </a:solidFill>
                <a:latin typeface="Times New Roman"/>
                <a:ea typeface="Calibri"/>
                <a:cs typeface="Calibri"/>
              </a:rPr>
              <a:t>depois</a:t>
            </a:r>
            <a:r>
              <a:rPr lang="en-US" sz="2600" b="1" dirty="0">
                <a:solidFill>
                  <a:srgbClr val="212529"/>
                </a:solidFill>
                <a:latin typeface="Times New Roman"/>
                <a:ea typeface="Calibri"/>
                <a:cs typeface="Calibri"/>
              </a:rPr>
              <a:t> a </a:t>
            </a:r>
            <a:r>
              <a:rPr lang="en-US" sz="2600" b="1" err="1">
                <a:solidFill>
                  <a:srgbClr val="212529"/>
                </a:solidFill>
                <a:latin typeface="Times New Roman"/>
                <a:ea typeface="Calibri"/>
                <a:cs typeface="Calibri"/>
              </a:rPr>
              <a:t>implementação</a:t>
            </a:r>
            <a:r>
              <a:rPr lang="en-US" sz="2600" b="1" dirty="0">
                <a:solidFill>
                  <a:srgbClr val="212529"/>
                </a:solidFill>
                <a:latin typeface="Times New Roman"/>
                <a:ea typeface="Calibri"/>
                <a:cs typeface="Calibri"/>
              </a:rPr>
              <a:t> da </a:t>
            </a:r>
            <a:r>
              <a:rPr lang="en-US" sz="2600" b="1" err="1">
                <a:solidFill>
                  <a:srgbClr val="212529"/>
                </a:solidFill>
                <a:latin typeface="Times New Roman"/>
                <a:ea typeface="Calibri"/>
                <a:cs typeface="Calibri"/>
              </a:rPr>
              <a:t>ditadura</a:t>
            </a:r>
            <a:r>
              <a:rPr lang="en-US" sz="2600" b="1" dirty="0">
                <a:solidFill>
                  <a:srgbClr val="212529"/>
                </a:solidFill>
                <a:latin typeface="Times New Roman"/>
                <a:ea typeface="Calibri"/>
                <a:cs typeface="Calibri"/>
              </a:rPr>
              <a:t> do Estado Novo.</a:t>
            </a:r>
            <a:endParaRPr lang="en-US" sz="2500" b="1">
              <a:solidFill>
                <a:srgbClr val="000000"/>
              </a:solidFill>
              <a:latin typeface="Times New Roman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53834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DA93C0-D3D3-48F6-20E0-129511495D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CE1EE1F-5B2D-16DB-562F-44234EEAC1D6}"/>
              </a:ext>
            </a:extLst>
          </p:cNvPr>
          <p:cNvSpPr txBox="1"/>
          <p:nvPr/>
        </p:nvSpPr>
        <p:spPr>
          <a:xfrm>
            <a:off x="3835" y="892834"/>
            <a:ext cx="12186726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b="1" dirty="0">
                <a:latin typeface="Times New Roman"/>
                <a:ea typeface="Calibri" panose="020F0502020204030204"/>
                <a:cs typeface="Times New Roman"/>
              </a:rPr>
              <a:t>A </a:t>
            </a:r>
            <a:r>
              <a:rPr lang="en-US" sz="4800" b="1" dirty="0" err="1">
                <a:latin typeface="Times New Roman"/>
                <a:ea typeface="Calibri" panose="020F0502020204030204"/>
                <a:cs typeface="Times New Roman"/>
              </a:rPr>
              <a:t>Memória</a:t>
            </a:r>
            <a:r>
              <a:rPr lang="en-US" sz="4800" b="1" dirty="0">
                <a:latin typeface="Times New Roman"/>
                <a:ea typeface="Calibri" panose="020F0502020204030204"/>
                <a:cs typeface="Times New Roman"/>
              </a:rPr>
              <a:t> da </a:t>
            </a:r>
            <a:r>
              <a:rPr lang="en-US" sz="4800" b="1" dirty="0" err="1">
                <a:latin typeface="Times New Roman"/>
                <a:ea typeface="Calibri" panose="020F0502020204030204"/>
                <a:cs typeface="Times New Roman"/>
              </a:rPr>
              <a:t>Intentona</a:t>
            </a:r>
            <a:r>
              <a:rPr lang="en-US" sz="4800" b="1" dirty="0">
                <a:latin typeface="Times New Roman"/>
                <a:ea typeface="Calibri" panose="020F0502020204030204"/>
                <a:cs typeface="Times New Roman"/>
              </a:rPr>
              <a:t> </a:t>
            </a:r>
            <a:r>
              <a:rPr lang="en-US" sz="4800" b="1" dirty="0" err="1">
                <a:latin typeface="Times New Roman"/>
                <a:ea typeface="Calibri" panose="020F0502020204030204"/>
                <a:cs typeface="Times New Roman"/>
              </a:rPr>
              <a:t>Comunista</a:t>
            </a:r>
            <a:endParaRPr lang="en-US" sz="4800" b="1" dirty="0">
              <a:latin typeface="Times New Roman"/>
              <a:ea typeface="Calibri" panose="020F0502020204030204"/>
              <a:cs typeface="Times New Roman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6271E3-3818-67F7-3B64-84A7007B7116}"/>
              </a:ext>
            </a:extLst>
          </p:cNvPr>
          <p:cNvSpPr txBox="1"/>
          <p:nvPr/>
        </p:nvSpPr>
        <p:spPr>
          <a:xfrm>
            <a:off x="313804" y="1887182"/>
            <a:ext cx="6464182" cy="46628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Calibri"/>
              <a:buChar char="-"/>
            </a:pPr>
            <a:r>
              <a:rPr lang="en-US" sz="2700" err="1">
                <a:solidFill>
                  <a:srgbClr val="000000"/>
                </a:solidFill>
                <a:latin typeface="Lora"/>
                <a:ea typeface="Calibri"/>
                <a:cs typeface="Calibri"/>
              </a:rPr>
              <a:t>Anualmente</a:t>
            </a:r>
            <a:r>
              <a:rPr lang="en-US" sz="2700" dirty="0">
                <a:solidFill>
                  <a:srgbClr val="000000"/>
                </a:solidFill>
                <a:latin typeface="Lora"/>
                <a:ea typeface="Calibri"/>
                <a:cs typeface="Calibri"/>
              </a:rPr>
              <a:t>, no </a:t>
            </a:r>
            <a:r>
              <a:rPr lang="en-US" sz="2700" err="1">
                <a:solidFill>
                  <a:srgbClr val="000000"/>
                </a:solidFill>
                <a:latin typeface="Lora"/>
                <a:ea typeface="Calibri"/>
                <a:cs typeface="Calibri"/>
              </a:rPr>
              <a:t>dia</a:t>
            </a:r>
            <a:r>
              <a:rPr lang="en-US" sz="2700" dirty="0">
                <a:solidFill>
                  <a:srgbClr val="000000"/>
                </a:solidFill>
                <a:latin typeface="Lora"/>
                <a:ea typeface="Calibri"/>
                <a:cs typeface="Calibri"/>
              </a:rPr>
              <a:t> 27 de </a:t>
            </a:r>
            <a:r>
              <a:rPr lang="en-US" sz="2700" err="1">
                <a:solidFill>
                  <a:srgbClr val="000000"/>
                </a:solidFill>
                <a:latin typeface="Lora"/>
                <a:ea typeface="Calibri"/>
                <a:cs typeface="Calibri"/>
              </a:rPr>
              <a:t>novembro</a:t>
            </a:r>
            <a:r>
              <a:rPr lang="en-US" sz="2700" dirty="0">
                <a:solidFill>
                  <a:srgbClr val="000000"/>
                </a:solidFill>
                <a:latin typeface="Lora"/>
                <a:ea typeface="Calibri"/>
                <a:cs typeface="Calibri"/>
              </a:rPr>
              <a:t>, </a:t>
            </a:r>
            <a:r>
              <a:rPr lang="en-US" sz="2700" err="1">
                <a:solidFill>
                  <a:srgbClr val="000000"/>
                </a:solidFill>
                <a:latin typeface="Lora"/>
                <a:ea typeface="Calibri"/>
                <a:cs typeface="Calibri"/>
              </a:rPr>
              <a:t>em</a:t>
            </a:r>
            <a:r>
              <a:rPr lang="en-US" sz="2700" dirty="0">
                <a:solidFill>
                  <a:srgbClr val="000000"/>
                </a:solidFill>
                <a:latin typeface="Lora"/>
                <a:ea typeface="Calibri"/>
                <a:cs typeface="Calibri"/>
              </a:rPr>
              <a:t> </a:t>
            </a:r>
            <a:r>
              <a:rPr lang="en-US" sz="2700" err="1">
                <a:solidFill>
                  <a:srgbClr val="000000"/>
                </a:solidFill>
                <a:latin typeface="Lora"/>
                <a:ea typeface="Calibri"/>
                <a:cs typeface="Calibri"/>
              </a:rPr>
              <a:t>tradicional</a:t>
            </a:r>
            <a:r>
              <a:rPr lang="en-US" sz="2700" dirty="0">
                <a:solidFill>
                  <a:srgbClr val="000000"/>
                </a:solidFill>
                <a:latin typeface="Lora"/>
                <a:ea typeface="Calibri"/>
                <a:cs typeface="Calibri"/>
              </a:rPr>
              <a:t> </a:t>
            </a:r>
            <a:r>
              <a:rPr lang="en-US" sz="2700" err="1">
                <a:solidFill>
                  <a:srgbClr val="000000"/>
                </a:solidFill>
                <a:latin typeface="Lora"/>
                <a:ea typeface="Calibri"/>
                <a:cs typeface="Calibri"/>
              </a:rPr>
              <a:t>solenidade</a:t>
            </a:r>
            <a:r>
              <a:rPr lang="en-US" sz="2700" dirty="0">
                <a:solidFill>
                  <a:srgbClr val="000000"/>
                </a:solidFill>
                <a:latin typeface="Lora"/>
                <a:ea typeface="Calibri"/>
                <a:cs typeface="Calibri"/>
              </a:rPr>
              <a:t> com </a:t>
            </a:r>
            <a:r>
              <a:rPr lang="en-US" sz="2700" err="1">
                <a:solidFill>
                  <a:srgbClr val="000000"/>
                </a:solidFill>
                <a:latin typeface="Lora"/>
                <a:ea typeface="Calibri"/>
                <a:cs typeface="Calibri"/>
              </a:rPr>
              <a:t>direito</a:t>
            </a:r>
            <a:r>
              <a:rPr lang="en-US" sz="2700" dirty="0">
                <a:solidFill>
                  <a:srgbClr val="000000"/>
                </a:solidFill>
                <a:latin typeface="Lora"/>
                <a:ea typeface="Calibri"/>
                <a:cs typeface="Calibri"/>
              </a:rPr>
              <a:t> a toque de </a:t>
            </a:r>
            <a:r>
              <a:rPr lang="en-US" sz="2700" err="1">
                <a:solidFill>
                  <a:srgbClr val="000000"/>
                </a:solidFill>
                <a:latin typeface="Lora"/>
                <a:ea typeface="Calibri"/>
                <a:cs typeface="Calibri"/>
              </a:rPr>
              <a:t>silêncio</a:t>
            </a:r>
            <a:r>
              <a:rPr lang="en-US" sz="2700" dirty="0">
                <a:solidFill>
                  <a:srgbClr val="000000"/>
                </a:solidFill>
                <a:latin typeface="Lora"/>
                <a:ea typeface="Calibri"/>
                <a:cs typeface="Calibri"/>
              </a:rPr>
              <a:t> e </a:t>
            </a:r>
            <a:r>
              <a:rPr lang="en-US" sz="2700" err="1">
                <a:solidFill>
                  <a:srgbClr val="000000"/>
                </a:solidFill>
                <a:latin typeface="Lora"/>
                <a:ea typeface="Calibri"/>
                <a:cs typeface="Calibri"/>
              </a:rPr>
              <a:t>salva</a:t>
            </a:r>
            <a:r>
              <a:rPr lang="en-US" sz="2700" dirty="0">
                <a:solidFill>
                  <a:srgbClr val="000000"/>
                </a:solidFill>
                <a:latin typeface="Lora"/>
                <a:ea typeface="Calibri"/>
                <a:cs typeface="Calibri"/>
              </a:rPr>
              <a:t> de gala de 21 tiros, o </a:t>
            </a:r>
            <a:r>
              <a:rPr lang="en-US" sz="2700" err="1">
                <a:solidFill>
                  <a:srgbClr val="000000"/>
                </a:solidFill>
                <a:latin typeface="Lora"/>
                <a:ea typeface="Calibri"/>
                <a:cs typeface="Calibri"/>
              </a:rPr>
              <a:t>Exército</a:t>
            </a:r>
            <a:r>
              <a:rPr lang="en-US" sz="2700" dirty="0">
                <a:solidFill>
                  <a:srgbClr val="000000"/>
                </a:solidFill>
                <a:latin typeface="Lora"/>
                <a:ea typeface="Calibri"/>
                <a:cs typeface="Calibri"/>
              </a:rPr>
              <a:t> Brasileiro </a:t>
            </a:r>
            <a:r>
              <a:rPr lang="en-US" sz="2700" err="1">
                <a:solidFill>
                  <a:srgbClr val="000000"/>
                </a:solidFill>
                <a:latin typeface="Lora"/>
                <a:ea typeface="Calibri"/>
                <a:cs typeface="Calibri"/>
              </a:rPr>
              <a:t>rememora</a:t>
            </a:r>
            <a:r>
              <a:rPr lang="en-US" sz="2700" dirty="0">
                <a:solidFill>
                  <a:srgbClr val="000000"/>
                </a:solidFill>
                <a:latin typeface="Lora"/>
                <a:ea typeface="Calibri"/>
                <a:cs typeface="Calibri"/>
              </a:rPr>
              <a:t> as </a:t>
            </a:r>
            <a:r>
              <a:rPr lang="en-US" sz="2700" err="1">
                <a:solidFill>
                  <a:srgbClr val="000000"/>
                </a:solidFill>
                <a:latin typeface="Lora"/>
                <a:ea typeface="Calibri"/>
                <a:cs typeface="Calibri"/>
              </a:rPr>
              <a:t>vítimas</a:t>
            </a:r>
            <a:r>
              <a:rPr lang="en-US" sz="2700" dirty="0">
                <a:solidFill>
                  <a:srgbClr val="000000"/>
                </a:solidFill>
                <a:latin typeface="Lora"/>
                <a:ea typeface="Calibri"/>
                <a:cs typeface="Calibri"/>
              </a:rPr>
              <a:t> da </a:t>
            </a:r>
            <a:r>
              <a:rPr lang="en-US" sz="2700" err="1">
                <a:solidFill>
                  <a:srgbClr val="000000"/>
                </a:solidFill>
                <a:latin typeface="Lora"/>
                <a:ea typeface="Calibri"/>
                <a:cs typeface="Calibri"/>
              </a:rPr>
              <a:t>sublevação</a:t>
            </a:r>
            <a:r>
              <a:rPr lang="en-US" sz="2700" dirty="0">
                <a:solidFill>
                  <a:srgbClr val="000000"/>
                </a:solidFill>
                <a:latin typeface="Lora"/>
                <a:ea typeface="Calibri"/>
                <a:cs typeface="Calibri"/>
              </a:rPr>
              <a:t>.</a:t>
            </a:r>
          </a:p>
          <a:p>
            <a:pPr marL="342900" indent="-342900">
              <a:buFont typeface="Calibri"/>
              <a:buChar char="-"/>
            </a:pPr>
            <a:endParaRPr lang="en-US" sz="2700" dirty="0">
              <a:solidFill>
                <a:srgbClr val="000000"/>
              </a:solidFill>
              <a:latin typeface="Lora"/>
              <a:ea typeface="Calibri"/>
              <a:cs typeface="Calibri"/>
            </a:endParaRPr>
          </a:p>
          <a:p>
            <a:pPr marL="342900" indent="-342900">
              <a:buFont typeface="Calibri"/>
              <a:buChar char="-"/>
            </a:pPr>
            <a:r>
              <a:rPr lang="en-US" sz="2700" dirty="0">
                <a:solidFill>
                  <a:srgbClr val="000000"/>
                </a:solidFill>
                <a:latin typeface="Lora"/>
                <a:ea typeface="Calibri"/>
                <a:cs typeface="Calibri"/>
              </a:rPr>
              <a:t>Monumento-</a:t>
            </a:r>
            <a:r>
              <a:rPr lang="en-US" sz="2700" err="1">
                <a:solidFill>
                  <a:srgbClr val="000000"/>
                </a:solidFill>
                <a:latin typeface="Lora"/>
                <a:ea typeface="Calibri"/>
                <a:cs typeface="Calibri"/>
              </a:rPr>
              <a:t>mausoléu</a:t>
            </a:r>
            <a:r>
              <a:rPr lang="en-US" sz="2700" dirty="0">
                <a:solidFill>
                  <a:srgbClr val="000000"/>
                </a:solidFill>
                <a:latin typeface="Lora"/>
                <a:ea typeface="Calibri"/>
                <a:cs typeface="Calibri"/>
              </a:rPr>
              <a:t> </a:t>
            </a:r>
            <a:r>
              <a:rPr lang="en-US" sz="2700" err="1">
                <a:solidFill>
                  <a:srgbClr val="000000"/>
                </a:solidFill>
                <a:latin typeface="Lora"/>
                <a:ea typeface="Calibri"/>
                <a:cs typeface="Calibri"/>
              </a:rPr>
              <a:t>em</a:t>
            </a:r>
            <a:r>
              <a:rPr lang="en-US" sz="2700" dirty="0">
                <a:solidFill>
                  <a:srgbClr val="000000"/>
                </a:solidFill>
                <a:latin typeface="Lora"/>
                <a:ea typeface="Calibri"/>
                <a:cs typeface="Calibri"/>
              </a:rPr>
              <a:t> </a:t>
            </a:r>
            <a:r>
              <a:rPr lang="en-US" sz="2700" err="1">
                <a:solidFill>
                  <a:srgbClr val="000000"/>
                </a:solidFill>
                <a:latin typeface="Lora"/>
                <a:ea typeface="Calibri"/>
                <a:cs typeface="Calibri"/>
              </a:rPr>
              <a:t>homenagem</a:t>
            </a:r>
            <a:r>
              <a:rPr lang="en-US" sz="2700" dirty="0">
                <a:solidFill>
                  <a:srgbClr val="000000"/>
                </a:solidFill>
                <a:latin typeface="Lora"/>
                <a:ea typeface="Calibri"/>
                <a:cs typeface="Calibri"/>
              </a:rPr>
              <a:t> </a:t>
            </a:r>
            <a:r>
              <a:rPr lang="en-US" sz="2700" err="1">
                <a:solidFill>
                  <a:srgbClr val="000000"/>
                </a:solidFill>
                <a:latin typeface="Lora"/>
                <a:ea typeface="Calibri"/>
                <a:cs typeface="Calibri"/>
              </a:rPr>
              <a:t>aos</a:t>
            </a:r>
            <a:r>
              <a:rPr lang="en-US" sz="2700" dirty="0">
                <a:solidFill>
                  <a:srgbClr val="000000"/>
                </a:solidFill>
                <a:latin typeface="Lora"/>
                <a:ea typeface="Calibri"/>
                <a:cs typeface="Calibri"/>
              </a:rPr>
              <a:t> </a:t>
            </a:r>
            <a:r>
              <a:rPr lang="en-US" sz="2700" err="1">
                <a:solidFill>
                  <a:srgbClr val="000000"/>
                </a:solidFill>
                <a:latin typeface="Lora"/>
                <a:ea typeface="Calibri"/>
                <a:cs typeface="Calibri"/>
              </a:rPr>
              <a:t>militares</a:t>
            </a:r>
            <a:r>
              <a:rPr lang="en-US" sz="2700" dirty="0">
                <a:solidFill>
                  <a:srgbClr val="000000"/>
                </a:solidFill>
                <a:latin typeface="Lora"/>
                <a:ea typeface="Calibri"/>
                <a:cs typeface="Calibri"/>
              </a:rPr>
              <a:t> </a:t>
            </a:r>
            <a:r>
              <a:rPr lang="en-US" sz="2700" err="1">
                <a:solidFill>
                  <a:srgbClr val="000000"/>
                </a:solidFill>
                <a:latin typeface="Lora"/>
                <a:ea typeface="Calibri"/>
                <a:cs typeface="Calibri"/>
              </a:rPr>
              <a:t>vítimas</a:t>
            </a:r>
            <a:r>
              <a:rPr lang="en-US" sz="2700" dirty="0">
                <a:solidFill>
                  <a:srgbClr val="000000"/>
                </a:solidFill>
                <a:latin typeface="Lora"/>
                <a:ea typeface="Calibri"/>
                <a:cs typeface="Calibri"/>
              </a:rPr>
              <a:t> da </a:t>
            </a:r>
            <a:r>
              <a:rPr lang="en-US" sz="2700" err="1">
                <a:solidFill>
                  <a:srgbClr val="000000"/>
                </a:solidFill>
                <a:latin typeface="Lora"/>
                <a:ea typeface="Calibri"/>
                <a:cs typeface="Calibri"/>
              </a:rPr>
              <a:t>Intentona</a:t>
            </a:r>
            <a:r>
              <a:rPr lang="en-US" sz="2700" dirty="0">
                <a:solidFill>
                  <a:srgbClr val="000000"/>
                </a:solidFill>
                <a:latin typeface="Lora"/>
                <a:ea typeface="Calibri"/>
                <a:cs typeface="Calibri"/>
              </a:rPr>
              <a:t>: </a:t>
            </a:r>
            <a:r>
              <a:rPr lang="en-US" sz="2700" err="1">
                <a:solidFill>
                  <a:srgbClr val="000000"/>
                </a:solidFill>
                <a:latin typeface="Lora"/>
                <a:ea typeface="Calibri"/>
                <a:cs typeface="Calibri"/>
              </a:rPr>
              <a:t>inaugurado</a:t>
            </a:r>
            <a:r>
              <a:rPr lang="en-US" sz="2700" dirty="0">
                <a:solidFill>
                  <a:srgbClr val="000000"/>
                </a:solidFill>
                <a:latin typeface="Lora"/>
                <a:ea typeface="Calibri"/>
                <a:cs typeface="Calibri"/>
              </a:rPr>
              <a:t> </a:t>
            </a:r>
            <a:r>
              <a:rPr lang="en-US" sz="2700" err="1">
                <a:solidFill>
                  <a:srgbClr val="000000"/>
                </a:solidFill>
                <a:latin typeface="Lora"/>
                <a:ea typeface="Calibri"/>
                <a:cs typeface="Calibri"/>
              </a:rPr>
              <a:t>em</a:t>
            </a:r>
            <a:r>
              <a:rPr lang="en-US" sz="2700" dirty="0">
                <a:solidFill>
                  <a:srgbClr val="000000"/>
                </a:solidFill>
                <a:latin typeface="Lora"/>
                <a:ea typeface="Calibri"/>
                <a:cs typeface="Calibri"/>
              </a:rPr>
              <a:t> 1940 no </a:t>
            </a:r>
            <a:r>
              <a:rPr lang="en-US" sz="2700" err="1">
                <a:solidFill>
                  <a:srgbClr val="000000"/>
                </a:solidFill>
                <a:latin typeface="Lora"/>
                <a:ea typeface="Calibri"/>
                <a:cs typeface="Calibri"/>
              </a:rPr>
              <a:t>cemitério</a:t>
            </a:r>
            <a:r>
              <a:rPr lang="en-US" sz="2700" dirty="0">
                <a:solidFill>
                  <a:srgbClr val="000000"/>
                </a:solidFill>
                <a:latin typeface="Lora"/>
                <a:ea typeface="Calibri"/>
                <a:cs typeface="Calibri"/>
              </a:rPr>
              <a:t> São João Batista, </a:t>
            </a:r>
            <a:r>
              <a:rPr lang="en-US" sz="2700" err="1">
                <a:solidFill>
                  <a:srgbClr val="000000"/>
                </a:solidFill>
                <a:latin typeface="Lora"/>
                <a:ea typeface="Calibri"/>
                <a:cs typeface="Calibri"/>
              </a:rPr>
              <a:t>depois</a:t>
            </a:r>
            <a:r>
              <a:rPr lang="en-US" sz="2700" dirty="0">
                <a:solidFill>
                  <a:srgbClr val="000000"/>
                </a:solidFill>
                <a:latin typeface="Lora"/>
                <a:ea typeface="Calibri"/>
                <a:cs typeface="Calibri"/>
              </a:rPr>
              <a:t> </a:t>
            </a:r>
            <a:r>
              <a:rPr lang="en-US" sz="2700" err="1">
                <a:solidFill>
                  <a:srgbClr val="000000"/>
                </a:solidFill>
                <a:latin typeface="Lora"/>
                <a:ea typeface="Calibri"/>
                <a:cs typeface="Calibri"/>
              </a:rPr>
              <a:t>deslocado</a:t>
            </a:r>
            <a:r>
              <a:rPr lang="en-US" sz="2700" dirty="0">
                <a:solidFill>
                  <a:srgbClr val="000000"/>
                </a:solidFill>
                <a:latin typeface="Lora"/>
                <a:ea typeface="Calibri"/>
                <a:cs typeface="Calibri"/>
              </a:rPr>
              <a:t> </a:t>
            </a:r>
            <a:r>
              <a:rPr lang="en-US" sz="2700" err="1">
                <a:solidFill>
                  <a:srgbClr val="000000"/>
                </a:solidFill>
                <a:latin typeface="Lora"/>
                <a:ea typeface="Calibri"/>
                <a:cs typeface="Calibri"/>
              </a:rPr>
              <a:t>pra</a:t>
            </a:r>
            <a:r>
              <a:rPr lang="en-US" sz="2700" dirty="0">
                <a:solidFill>
                  <a:srgbClr val="000000"/>
                </a:solidFill>
                <a:latin typeface="Lora"/>
                <a:ea typeface="Calibri"/>
                <a:cs typeface="Calibri"/>
              </a:rPr>
              <a:t> </a:t>
            </a:r>
            <a:r>
              <a:rPr lang="en-US" sz="2700" err="1">
                <a:solidFill>
                  <a:srgbClr val="000000"/>
                </a:solidFill>
                <a:latin typeface="Lora"/>
                <a:ea typeface="Calibri"/>
                <a:cs typeface="Calibri"/>
              </a:rPr>
              <a:t>Urca</a:t>
            </a:r>
            <a:endParaRPr lang="en-US" sz="2700">
              <a:solidFill>
                <a:srgbClr val="000000"/>
              </a:solidFill>
              <a:latin typeface="Lora"/>
              <a:ea typeface="Calibri"/>
              <a:cs typeface="Calibri"/>
            </a:endParaRPr>
          </a:p>
        </p:txBody>
      </p:sp>
      <p:pic>
        <p:nvPicPr>
          <p:cNvPr id="4" name="Picture 3" descr="A statue of a soldier and a person on a monument&#10;&#10;AI-generated content may be incorrect.">
            <a:extLst>
              <a:ext uri="{FF2B5EF4-FFF2-40B4-BE49-F238E27FC236}">
                <a16:creationId xmlns:a16="http://schemas.microsoft.com/office/drawing/2014/main" id="{B4F607B5-F987-24DD-5660-61B6E00178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9224" y="1595887"/>
            <a:ext cx="4875893" cy="526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198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E93C3E-24ED-6179-C96A-0533D2A2F0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CEE3F74C-866F-602B-EDAC-1FBC79DA83C1}"/>
              </a:ext>
            </a:extLst>
          </p:cNvPr>
          <p:cNvSpPr txBox="1"/>
          <p:nvPr/>
        </p:nvSpPr>
        <p:spPr>
          <a:xfrm>
            <a:off x="251870" y="980321"/>
            <a:ext cx="11684531" cy="68941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5400" b="1" dirty="0">
                <a:latin typeface="Times New Roman"/>
                <a:ea typeface="+mn-lt"/>
                <a:cs typeface="+mn-lt"/>
              </a:rPr>
              <a:t>OBJETIVOS</a:t>
            </a:r>
            <a:endParaRPr lang="pt-BR" sz="5400" b="1" dirty="0">
              <a:ea typeface="Calibri"/>
              <a:cs typeface="Calibri"/>
            </a:endParaRPr>
          </a:p>
          <a:p>
            <a:pPr marL="457200" indent="-457200" algn="ctr">
              <a:buFont typeface="Calibri"/>
              <a:buChar char="-"/>
            </a:pPr>
            <a:endParaRPr lang="pt-BR" sz="3600" dirty="0">
              <a:latin typeface="Times New Roman"/>
              <a:ea typeface="+mn-lt"/>
              <a:cs typeface="+mn-lt"/>
            </a:endParaRPr>
          </a:p>
          <a:p>
            <a:pPr marL="457200" indent="-457200" algn="ctr">
              <a:buFont typeface="Calibri"/>
              <a:buChar char="-"/>
            </a:pPr>
            <a:r>
              <a:rPr lang="pt-BR" sz="3600" dirty="0">
                <a:latin typeface="Times New Roman"/>
                <a:ea typeface="Calibri" panose="020F0502020204030204"/>
                <a:cs typeface="Times New Roman"/>
              </a:rPr>
              <a:t>Compreender as motivações para a Revolução Constitucionalista/Revolução de 1932;</a:t>
            </a:r>
          </a:p>
          <a:p>
            <a:pPr marL="457200" indent="-457200" algn="ctr">
              <a:buFont typeface="Calibri"/>
              <a:buChar char="-"/>
            </a:pPr>
            <a:endParaRPr lang="pt-BR" sz="3600" dirty="0">
              <a:latin typeface="Times New Roman"/>
              <a:ea typeface="Calibri" panose="020F0502020204030204"/>
              <a:cs typeface="Times New Roman"/>
            </a:endParaRPr>
          </a:p>
          <a:p>
            <a:pPr marL="457200" indent="-457200" algn="ctr">
              <a:buFont typeface="Calibri"/>
              <a:buChar char="-"/>
            </a:pPr>
            <a:r>
              <a:rPr lang="pt-BR" sz="3600" dirty="0">
                <a:latin typeface="Times New Roman"/>
                <a:ea typeface="Calibri" panose="020F0502020204030204"/>
                <a:cs typeface="Times New Roman"/>
              </a:rPr>
              <a:t>Analisar as principais características do Governo Constitucional varguista;</a:t>
            </a:r>
            <a:endParaRPr lang="pt-BR" sz="3600" dirty="0">
              <a:ea typeface="Calibri" panose="020F0502020204030204"/>
              <a:cs typeface="Calibri" panose="020F0502020204030204"/>
            </a:endParaRPr>
          </a:p>
          <a:p>
            <a:pPr marL="457200" indent="-457200" algn="ctr">
              <a:buFont typeface="Calibri"/>
              <a:buChar char="-"/>
            </a:pPr>
            <a:endParaRPr lang="pt-BR" sz="3600" dirty="0">
              <a:latin typeface="Times New Roman"/>
              <a:ea typeface="Calibri" panose="020F0502020204030204"/>
              <a:cs typeface="Times New Roman"/>
            </a:endParaRPr>
          </a:p>
          <a:p>
            <a:pPr marL="457200" indent="-457200" algn="ctr">
              <a:buFont typeface="Calibri"/>
              <a:buChar char="-"/>
            </a:pPr>
            <a:r>
              <a:rPr lang="pt-BR" sz="3600" dirty="0">
                <a:latin typeface="Times New Roman"/>
                <a:ea typeface="Calibri" panose="020F0502020204030204"/>
                <a:cs typeface="Times New Roman"/>
              </a:rPr>
              <a:t>Compreender a conjuntura que levou ao fim do Governo Constitucional e à instauração do Estado Novo varguista;</a:t>
            </a:r>
          </a:p>
          <a:p>
            <a:pPr marL="457200" indent="-457200" algn="ctr">
              <a:buFont typeface="Calibri"/>
              <a:buChar char="-"/>
            </a:pPr>
            <a:endParaRPr lang="pt-BR" sz="3200" dirty="0">
              <a:latin typeface="Times New Roman"/>
              <a:ea typeface="Calibri" panose="020F0502020204030204"/>
              <a:cs typeface="Calibri" panose="020F0502020204030204"/>
            </a:endParaRPr>
          </a:p>
          <a:p>
            <a:pPr marL="457200" indent="-457200" algn="ctr">
              <a:buFont typeface="Calibri"/>
              <a:buChar char="-"/>
            </a:pPr>
            <a:endParaRPr lang="pt-BR" sz="3200" dirty="0">
              <a:latin typeface="Times New Roman"/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57752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CC6D54-02C9-3E47-5868-67323B40B1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C63F9E4-E0D1-E419-D751-A614FC6D7502}"/>
              </a:ext>
            </a:extLst>
          </p:cNvPr>
          <p:cNvSpPr txBox="1"/>
          <p:nvPr/>
        </p:nvSpPr>
        <p:spPr>
          <a:xfrm>
            <a:off x="-4654429" y="864079"/>
            <a:ext cx="12186726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14350" indent="-514350" algn="ctr">
              <a:buAutoNum type="arabicParenR"/>
            </a:pPr>
            <a:r>
              <a:rPr lang="pt-BR" sz="3000" dirty="0">
                <a:latin typeface="Times New Roman"/>
                <a:ea typeface="Calibri"/>
                <a:cs typeface="Calibri"/>
              </a:rPr>
              <a:t>ENEM 2013</a:t>
            </a:r>
            <a:endParaRPr lang="en-US" sz="3000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0CDB15-38D5-54A2-B279-F5FA91C01915}"/>
              </a:ext>
            </a:extLst>
          </p:cNvPr>
          <p:cNvSpPr txBox="1"/>
          <p:nvPr/>
        </p:nvSpPr>
        <p:spPr>
          <a:xfrm>
            <a:off x="238665" y="2093343"/>
            <a:ext cx="1171467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4000" dirty="0">
              <a:latin typeface="Times New Roman"/>
              <a:ea typeface="+mn-lt"/>
              <a:cs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119E26-1D89-1F64-A567-E3D39BB65FA7}"/>
              </a:ext>
            </a:extLst>
          </p:cNvPr>
          <p:cNvSpPr txBox="1"/>
          <p:nvPr/>
        </p:nvSpPr>
        <p:spPr>
          <a:xfrm>
            <a:off x="3438" y="1137687"/>
            <a:ext cx="11951021" cy="541686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br>
              <a:rPr lang="en-US" dirty="0"/>
            </a:br>
            <a:endParaRPr lang="en-US" sz="2000">
              <a:latin typeface="Times New Roman"/>
              <a:ea typeface="Calibri"/>
              <a:cs typeface="Calibri"/>
            </a:endParaRPr>
          </a:p>
          <a:p>
            <a:pPr algn="just"/>
            <a:endParaRPr lang="en-US" sz="2200" dirty="0">
              <a:latin typeface="Times New Roman"/>
              <a:ea typeface="Open Sans"/>
              <a:cs typeface="Open Sans"/>
            </a:endParaRPr>
          </a:p>
          <a:p>
            <a:pPr algn="just"/>
            <a:endParaRPr lang="en-US" sz="2200" dirty="0">
              <a:latin typeface="Times New Roman"/>
              <a:ea typeface="Open Sans"/>
              <a:cs typeface="Open Sans"/>
            </a:endParaRPr>
          </a:p>
          <a:p>
            <a:pPr algn="just"/>
            <a:endParaRPr lang="en-US" sz="2200" dirty="0">
              <a:latin typeface="Times New Roman"/>
              <a:ea typeface="Open Sans"/>
              <a:cs typeface="Open Sans"/>
            </a:endParaRPr>
          </a:p>
          <a:p>
            <a:pPr algn="just"/>
            <a:endParaRPr lang="en-US" sz="2200" dirty="0">
              <a:latin typeface="Times New Roman"/>
              <a:ea typeface="Open Sans"/>
              <a:cs typeface="Open Sans"/>
            </a:endParaRPr>
          </a:p>
          <a:p>
            <a:pPr algn="just"/>
            <a:endParaRPr lang="en-US" sz="2200" dirty="0">
              <a:latin typeface="Times New Roman"/>
              <a:ea typeface="Open Sans"/>
              <a:cs typeface="Open Sans"/>
            </a:endParaRPr>
          </a:p>
          <a:p>
            <a:pPr algn="just"/>
            <a:endParaRPr lang="en-US" sz="2200" dirty="0">
              <a:latin typeface="Times New Roman"/>
              <a:ea typeface="Open Sans"/>
              <a:cs typeface="Open Sans"/>
            </a:endParaRPr>
          </a:p>
          <a:p>
            <a:pPr algn="just"/>
            <a:endParaRPr lang="en-US" sz="2200" dirty="0">
              <a:latin typeface="Times New Roman"/>
              <a:ea typeface="Open Sans"/>
              <a:cs typeface="Open Sans"/>
            </a:endParaRPr>
          </a:p>
          <a:p>
            <a:pPr algn="just"/>
            <a:r>
              <a:rPr lang="en-US" sz="2200" dirty="0">
                <a:latin typeface="Times New Roman"/>
                <a:ea typeface="Open Sans"/>
                <a:cs typeface="Open Sans"/>
              </a:rPr>
              <a:t>Em </a:t>
            </a:r>
            <a:r>
              <a:rPr lang="en-US" sz="2200" dirty="0" err="1">
                <a:latin typeface="Times New Roman"/>
                <a:ea typeface="Open Sans"/>
                <a:cs typeface="Open Sans"/>
              </a:rPr>
              <a:t>seu</a:t>
            </a:r>
            <a:r>
              <a:rPr lang="en-US" sz="2200" dirty="0">
                <a:latin typeface="Times New Roman"/>
                <a:ea typeface="Open Sans"/>
                <a:cs typeface="Open Sans"/>
              </a:rPr>
              <a:t> </a:t>
            </a:r>
            <a:r>
              <a:rPr lang="en-US" sz="2200" dirty="0" err="1">
                <a:latin typeface="Times New Roman"/>
                <a:ea typeface="Open Sans"/>
                <a:cs typeface="Open Sans"/>
              </a:rPr>
              <a:t>discurso</a:t>
            </a:r>
            <a:r>
              <a:rPr lang="en-US" sz="2200" dirty="0">
                <a:latin typeface="Times New Roman"/>
                <a:ea typeface="Open Sans"/>
                <a:cs typeface="Open Sans"/>
              </a:rPr>
              <a:t> de posse, </a:t>
            </a:r>
            <a:r>
              <a:rPr lang="en-US" sz="2200" dirty="0" err="1">
                <a:latin typeface="Times New Roman"/>
                <a:ea typeface="Open Sans"/>
                <a:cs typeface="Open Sans"/>
              </a:rPr>
              <a:t>visando</a:t>
            </a:r>
            <a:r>
              <a:rPr lang="en-US" sz="2200" dirty="0">
                <a:latin typeface="Times New Roman"/>
                <a:ea typeface="Open Sans"/>
                <a:cs typeface="Open Sans"/>
              </a:rPr>
              <a:t>  </a:t>
            </a:r>
            <a:r>
              <a:rPr lang="en-US" sz="2200" dirty="0" err="1">
                <a:latin typeface="Times New Roman"/>
                <a:ea typeface="Open Sans"/>
                <a:cs typeface="Open Sans"/>
              </a:rPr>
              <a:t>legitimar</a:t>
            </a:r>
            <a:r>
              <a:rPr lang="en-US" sz="2200" dirty="0">
                <a:latin typeface="Times New Roman"/>
                <a:ea typeface="Open Sans"/>
                <a:cs typeface="Open Sans"/>
              </a:rPr>
              <a:t> o regime </a:t>
            </a:r>
            <a:r>
              <a:rPr lang="en-US" sz="2200" dirty="0" err="1">
                <a:latin typeface="Times New Roman"/>
                <a:ea typeface="Open Sans"/>
                <a:cs typeface="Open Sans"/>
              </a:rPr>
              <a:t>político</a:t>
            </a:r>
            <a:r>
              <a:rPr lang="en-US" sz="2200" dirty="0">
                <a:latin typeface="Times New Roman"/>
                <a:ea typeface="Open Sans"/>
                <a:cs typeface="Open Sans"/>
              </a:rPr>
              <a:t> </a:t>
            </a:r>
            <a:r>
              <a:rPr lang="en-US" sz="2200" dirty="0" err="1">
                <a:latin typeface="Times New Roman"/>
                <a:ea typeface="Open Sans"/>
                <a:cs typeface="Open Sans"/>
              </a:rPr>
              <a:t>implantado</a:t>
            </a:r>
            <a:r>
              <a:rPr lang="en-US" sz="2200" dirty="0">
                <a:latin typeface="Times New Roman"/>
                <a:ea typeface="Open Sans"/>
                <a:cs typeface="Open Sans"/>
              </a:rPr>
              <a:t> </a:t>
            </a:r>
            <a:r>
              <a:rPr lang="en-US" sz="2200" dirty="0" err="1">
                <a:latin typeface="Times New Roman"/>
                <a:ea typeface="Open Sans"/>
                <a:cs typeface="Open Sans"/>
              </a:rPr>
              <a:t>em</a:t>
            </a:r>
            <a:r>
              <a:rPr lang="en-US" sz="2200" dirty="0">
                <a:latin typeface="Times New Roman"/>
                <a:ea typeface="Open Sans"/>
                <a:cs typeface="Open Sans"/>
              </a:rPr>
              <a:t> 1930, Vargas </a:t>
            </a:r>
            <a:r>
              <a:rPr lang="en-US" sz="2200" dirty="0" err="1">
                <a:latin typeface="Times New Roman"/>
                <a:ea typeface="Open Sans"/>
                <a:cs typeface="Open Sans"/>
              </a:rPr>
              <a:t>faz</a:t>
            </a:r>
            <a:r>
              <a:rPr lang="en-US" sz="2200" dirty="0">
                <a:latin typeface="Times New Roman"/>
                <a:ea typeface="Open Sans"/>
                <a:cs typeface="Open Sans"/>
              </a:rPr>
              <a:t> </a:t>
            </a:r>
            <a:r>
              <a:rPr lang="en-US" sz="2200" dirty="0" err="1">
                <a:latin typeface="Times New Roman"/>
                <a:ea typeface="Open Sans"/>
                <a:cs typeface="Open Sans"/>
              </a:rPr>
              <a:t>uma</a:t>
            </a:r>
            <a:r>
              <a:rPr lang="en-US" sz="2200" dirty="0">
                <a:latin typeface="Times New Roman"/>
                <a:ea typeface="Open Sans"/>
                <a:cs typeface="Open Sans"/>
              </a:rPr>
              <a:t> </a:t>
            </a:r>
            <a:r>
              <a:rPr lang="en-US" sz="2200" dirty="0" err="1">
                <a:latin typeface="Times New Roman"/>
                <a:ea typeface="Open Sans"/>
                <a:cs typeface="Open Sans"/>
              </a:rPr>
              <a:t>crítica</a:t>
            </a:r>
            <a:r>
              <a:rPr lang="en-US" sz="2200" dirty="0">
                <a:latin typeface="Times New Roman"/>
                <a:ea typeface="Open Sans"/>
                <a:cs typeface="Open Sans"/>
              </a:rPr>
              <a:t> </a:t>
            </a:r>
            <a:r>
              <a:rPr lang="en-US" sz="2200" dirty="0" err="1">
                <a:latin typeface="Times New Roman"/>
                <a:ea typeface="Open Sans"/>
                <a:cs typeface="Open Sans"/>
              </a:rPr>
              <a:t>ao</a:t>
            </a:r>
            <a:br>
              <a:rPr lang="en-US" sz="2200" dirty="0">
                <a:latin typeface="Times New Roman"/>
                <a:ea typeface="Open Sans"/>
                <a:cs typeface="Open Sans"/>
              </a:rPr>
            </a:br>
            <a:r>
              <a:rPr lang="en-US" sz="2200" dirty="0">
                <a:latin typeface="Times New Roman"/>
                <a:ea typeface="Open Sans"/>
                <a:cs typeface="Open Sans"/>
              </a:rPr>
              <a:t>A) </a:t>
            </a:r>
            <a:r>
              <a:rPr lang="en-US" sz="2200" dirty="0" err="1">
                <a:latin typeface="Times New Roman"/>
                <a:ea typeface="+mn-lt"/>
                <a:cs typeface="+mn-lt"/>
              </a:rPr>
              <a:t>funcionamento</a:t>
            </a:r>
            <a:r>
              <a:rPr lang="en-US" sz="2200" dirty="0">
                <a:latin typeface="Times New Roman"/>
                <a:ea typeface="+mn-lt"/>
                <a:cs typeface="+mn-lt"/>
              </a:rPr>
              <a:t> regular dos </a:t>
            </a:r>
            <a:r>
              <a:rPr lang="en-US" sz="2200" dirty="0" err="1">
                <a:latin typeface="Times New Roman"/>
                <a:ea typeface="+mn-lt"/>
                <a:cs typeface="+mn-lt"/>
              </a:rPr>
              <a:t>partidos</a:t>
            </a:r>
            <a:r>
              <a:rPr lang="en-US" sz="2200" dirty="0">
                <a:latin typeface="Times New Roman"/>
                <a:ea typeface="+mn-lt"/>
                <a:cs typeface="+mn-lt"/>
              </a:rPr>
              <a:t> </a:t>
            </a:r>
            <a:r>
              <a:rPr lang="en-US" sz="2200" dirty="0" err="1">
                <a:latin typeface="Times New Roman"/>
                <a:ea typeface="+mn-lt"/>
                <a:cs typeface="+mn-lt"/>
              </a:rPr>
              <a:t>políticos</a:t>
            </a:r>
            <a:r>
              <a:rPr lang="en-US" sz="2200" dirty="0">
                <a:latin typeface="Times New Roman"/>
                <a:ea typeface="+mn-lt"/>
                <a:cs typeface="+mn-lt"/>
              </a:rPr>
              <a:t>.</a:t>
            </a:r>
          </a:p>
          <a:p>
            <a:pPr algn="just"/>
            <a:r>
              <a:rPr lang="en-US" sz="2200" dirty="0">
                <a:latin typeface="Times New Roman"/>
                <a:ea typeface="Open Sans"/>
                <a:cs typeface="Open Sans"/>
              </a:rPr>
              <a:t>B) </a:t>
            </a:r>
            <a:r>
              <a:rPr lang="en-US" sz="2200" err="1">
                <a:latin typeface="Times New Roman"/>
                <a:ea typeface="+mn-lt"/>
                <a:cs typeface="+mn-lt"/>
              </a:rPr>
              <a:t>controle</a:t>
            </a:r>
            <a:r>
              <a:rPr lang="en-US" sz="2200" dirty="0">
                <a:latin typeface="Times New Roman"/>
                <a:ea typeface="+mn-lt"/>
                <a:cs typeface="+mn-lt"/>
              </a:rPr>
              <a:t> </a:t>
            </a:r>
            <a:r>
              <a:rPr lang="en-US" sz="2200" err="1">
                <a:latin typeface="Times New Roman"/>
                <a:ea typeface="+mn-lt"/>
                <a:cs typeface="+mn-lt"/>
              </a:rPr>
              <a:t>político</a:t>
            </a:r>
            <a:r>
              <a:rPr lang="en-US" sz="2200" dirty="0">
                <a:latin typeface="Times New Roman"/>
                <a:ea typeface="+mn-lt"/>
                <a:cs typeface="+mn-lt"/>
              </a:rPr>
              <a:t> </a:t>
            </a:r>
            <a:r>
              <a:rPr lang="en-US" sz="2200" err="1">
                <a:latin typeface="Times New Roman"/>
                <a:ea typeface="+mn-lt"/>
                <a:cs typeface="+mn-lt"/>
              </a:rPr>
              <a:t>exercido</a:t>
            </a:r>
            <a:r>
              <a:rPr lang="en-US" sz="2200" dirty="0">
                <a:latin typeface="Times New Roman"/>
                <a:ea typeface="+mn-lt"/>
                <a:cs typeface="+mn-lt"/>
              </a:rPr>
              <a:t> </a:t>
            </a:r>
            <a:r>
              <a:rPr lang="en-US" sz="2200" err="1">
                <a:latin typeface="Times New Roman"/>
                <a:ea typeface="+mn-lt"/>
                <a:cs typeface="+mn-lt"/>
              </a:rPr>
              <a:t>pelas</a:t>
            </a:r>
            <a:r>
              <a:rPr lang="en-US" sz="2200" dirty="0">
                <a:latin typeface="Times New Roman"/>
                <a:ea typeface="+mn-lt"/>
                <a:cs typeface="+mn-lt"/>
              </a:rPr>
              <a:t> </a:t>
            </a:r>
            <a:r>
              <a:rPr lang="en-US" sz="2200" err="1">
                <a:latin typeface="Times New Roman"/>
                <a:ea typeface="+mn-lt"/>
                <a:cs typeface="+mn-lt"/>
              </a:rPr>
              <a:t>oligarquias</a:t>
            </a:r>
            <a:r>
              <a:rPr lang="en-US" sz="2200" dirty="0">
                <a:latin typeface="Times New Roman"/>
                <a:ea typeface="+mn-lt"/>
                <a:cs typeface="+mn-lt"/>
              </a:rPr>
              <a:t> </a:t>
            </a:r>
            <a:r>
              <a:rPr lang="en-US" sz="2200" err="1">
                <a:latin typeface="Times New Roman"/>
                <a:ea typeface="+mn-lt"/>
                <a:cs typeface="+mn-lt"/>
              </a:rPr>
              <a:t>estaduais</a:t>
            </a:r>
            <a:r>
              <a:rPr lang="en-US" sz="2200" dirty="0">
                <a:latin typeface="Times New Roman"/>
                <a:ea typeface="+mn-lt"/>
                <a:cs typeface="+mn-lt"/>
              </a:rPr>
              <a:t>.</a:t>
            </a:r>
          </a:p>
          <a:p>
            <a:pPr algn="just"/>
            <a:r>
              <a:rPr lang="en-US" sz="2200" dirty="0">
                <a:latin typeface="Times New Roman"/>
                <a:ea typeface="Open Sans"/>
                <a:cs typeface="Open Sans"/>
              </a:rPr>
              <a:t>C) </a:t>
            </a:r>
            <a:r>
              <a:rPr lang="en-US" sz="2200" err="1">
                <a:latin typeface="Times New Roman"/>
                <a:ea typeface="+mn-lt"/>
                <a:cs typeface="+mn-lt"/>
              </a:rPr>
              <a:t>centralismo</a:t>
            </a:r>
            <a:r>
              <a:rPr lang="en-US" sz="2200" dirty="0">
                <a:latin typeface="Times New Roman"/>
                <a:ea typeface="+mn-lt"/>
                <a:cs typeface="+mn-lt"/>
              </a:rPr>
              <a:t> </a:t>
            </a:r>
            <a:r>
              <a:rPr lang="en-US" sz="2200" err="1">
                <a:latin typeface="Times New Roman"/>
                <a:ea typeface="+mn-lt"/>
                <a:cs typeface="+mn-lt"/>
              </a:rPr>
              <a:t>presente</a:t>
            </a:r>
            <a:r>
              <a:rPr lang="en-US" sz="2200" dirty="0">
                <a:latin typeface="Times New Roman"/>
                <a:ea typeface="+mn-lt"/>
                <a:cs typeface="+mn-lt"/>
              </a:rPr>
              <a:t> </a:t>
            </a:r>
            <a:r>
              <a:rPr lang="en-US" sz="2200" err="1">
                <a:latin typeface="Times New Roman"/>
                <a:ea typeface="+mn-lt"/>
                <a:cs typeface="+mn-lt"/>
              </a:rPr>
              <a:t>na</a:t>
            </a:r>
            <a:r>
              <a:rPr lang="en-US" sz="2200" dirty="0">
                <a:latin typeface="Times New Roman"/>
                <a:ea typeface="+mn-lt"/>
                <a:cs typeface="+mn-lt"/>
              </a:rPr>
              <a:t> </a:t>
            </a:r>
            <a:r>
              <a:rPr lang="en-US" sz="2200" err="1">
                <a:latin typeface="Times New Roman"/>
                <a:ea typeface="+mn-lt"/>
                <a:cs typeface="+mn-lt"/>
              </a:rPr>
              <a:t>Constituição</a:t>
            </a:r>
            <a:r>
              <a:rPr lang="en-US" sz="2200" dirty="0">
                <a:latin typeface="Times New Roman"/>
                <a:ea typeface="+mn-lt"/>
                <a:cs typeface="+mn-lt"/>
              </a:rPr>
              <a:t> </a:t>
            </a:r>
            <a:r>
              <a:rPr lang="en-US" sz="2200" err="1">
                <a:latin typeface="Times New Roman"/>
                <a:ea typeface="+mn-lt"/>
                <a:cs typeface="+mn-lt"/>
              </a:rPr>
              <a:t>então</a:t>
            </a:r>
            <a:r>
              <a:rPr lang="en-US" sz="2200" dirty="0">
                <a:latin typeface="Times New Roman"/>
                <a:ea typeface="+mn-lt"/>
                <a:cs typeface="+mn-lt"/>
              </a:rPr>
              <a:t> </a:t>
            </a:r>
            <a:r>
              <a:rPr lang="en-US" sz="2200" err="1">
                <a:latin typeface="Times New Roman"/>
                <a:ea typeface="+mn-lt"/>
                <a:cs typeface="+mn-lt"/>
              </a:rPr>
              <a:t>em</a:t>
            </a:r>
            <a:r>
              <a:rPr lang="en-US" sz="2200" dirty="0">
                <a:latin typeface="Times New Roman"/>
                <a:ea typeface="+mn-lt"/>
                <a:cs typeface="+mn-lt"/>
              </a:rPr>
              <a:t> vigor.</a:t>
            </a:r>
          </a:p>
          <a:p>
            <a:pPr algn="just"/>
            <a:r>
              <a:rPr lang="en-US" sz="2200" dirty="0">
                <a:latin typeface="Times New Roman"/>
                <a:ea typeface="Open Sans"/>
                <a:cs typeface="Open Sans"/>
              </a:rPr>
              <a:t>D) </a:t>
            </a:r>
            <a:r>
              <a:rPr lang="en-US" sz="2200" err="1">
                <a:latin typeface="Times New Roman"/>
                <a:ea typeface="+mn-lt"/>
                <a:cs typeface="+mn-lt"/>
              </a:rPr>
              <a:t>mecanismo</a:t>
            </a:r>
            <a:r>
              <a:rPr lang="en-US" sz="2200" dirty="0">
                <a:latin typeface="Times New Roman"/>
                <a:ea typeface="+mn-lt"/>
                <a:cs typeface="+mn-lt"/>
              </a:rPr>
              <a:t> </a:t>
            </a:r>
            <a:r>
              <a:rPr lang="en-US" sz="2200" err="1">
                <a:latin typeface="Times New Roman"/>
                <a:ea typeface="+mn-lt"/>
                <a:cs typeface="+mn-lt"/>
              </a:rPr>
              <a:t>jurídico</a:t>
            </a:r>
            <a:r>
              <a:rPr lang="en-US" sz="2200" dirty="0">
                <a:latin typeface="Times New Roman"/>
                <a:ea typeface="+mn-lt"/>
                <a:cs typeface="+mn-lt"/>
              </a:rPr>
              <a:t> que </a:t>
            </a:r>
            <a:r>
              <a:rPr lang="en-US" sz="2200" err="1">
                <a:latin typeface="Times New Roman"/>
                <a:ea typeface="+mn-lt"/>
                <a:cs typeface="+mn-lt"/>
              </a:rPr>
              <a:t>impedia</a:t>
            </a:r>
            <a:r>
              <a:rPr lang="en-US" sz="2200" dirty="0">
                <a:latin typeface="Times New Roman"/>
                <a:ea typeface="+mn-lt"/>
                <a:cs typeface="+mn-lt"/>
              </a:rPr>
              <a:t> as </a:t>
            </a:r>
            <a:r>
              <a:rPr lang="en-US" sz="2200" err="1">
                <a:latin typeface="Times New Roman"/>
                <a:ea typeface="+mn-lt"/>
                <a:cs typeface="+mn-lt"/>
              </a:rPr>
              <a:t>fraudes</a:t>
            </a:r>
            <a:r>
              <a:rPr lang="en-US" sz="2200" dirty="0">
                <a:latin typeface="Times New Roman"/>
                <a:ea typeface="+mn-lt"/>
                <a:cs typeface="+mn-lt"/>
              </a:rPr>
              <a:t> </a:t>
            </a:r>
            <a:r>
              <a:rPr lang="en-US" sz="2200" err="1">
                <a:latin typeface="Times New Roman"/>
                <a:ea typeface="+mn-lt"/>
                <a:cs typeface="+mn-lt"/>
              </a:rPr>
              <a:t>eleitorais</a:t>
            </a:r>
            <a:r>
              <a:rPr lang="en-US" sz="2200" dirty="0">
                <a:latin typeface="Times New Roman"/>
                <a:ea typeface="+mn-lt"/>
                <a:cs typeface="+mn-lt"/>
              </a:rPr>
              <a:t>.</a:t>
            </a:r>
          </a:p>
          <a:p>
            <a:pPr algn="just"/>
            <a:r>
              <a:rPr lang="en-US" sz="2200" dirty="0">
                <a:latin typeface="Times New Roman"/>
                <a:ea typeface="Open Sans"/>
                <a:cs typeface="Open Sans"/>
              </a:rPr>
              <a:t>E) </a:t>
            </a:r>
            <a:r>
              <a:rPr lang="en-US" sz="2200" err="1">
                <a:latin typeface="Times New Roman"/>
                <a:ea typeface="Open Sans"/>
                <a:cs typeface="Open Sans"/>
              </a:rPr>
              <a:t>imobilismo</a:t>
            </a:r>
            <a:r>
              <a:rPr lang="en-US" sz="2200" dirty="0">
                <a:latin typeface="Times New Roman"/>
                <a:ea typeface="Open Sans"/>
                <a:cs typeface="Open Sans"/>
              </a:rPr>
              <a:t> popular </a:t>
            </a:r>
            <a:r>
              <a:rPr lang="en-US" sz="2200" err="1">
                <a:latin typeface="Times New Roman"/>
                <a:ea typeface="Open Sans"/>
                <a:cs typeface="Open Sans"/>
              </a:rPr>
              <a:t>nos</a:t>
            </a:r>
            <a:r>
              <a:rPr lang="en-US" sz="2200" dirty="0">
                <a:latin typeface="Times New Roman"/>
                <a:ea typeface="Open Sans"/>
                <a:cs typeface="Open Sans"/>
              </a:rPr>
              <a:t> </a:t>
            </a:r>
            <a:r>
              <a:rPr lang="en-US" sz="2200" err="1">
                <a:latin typeface="Times New Roman"/>
                <a:ea typeface="Open Sans"/>
                <a:cs typeface="Open Sans"/>
              </a:rPr>
              <a:t>processos</a:t>
            </a:r>
            <a:r>
              <a:rPr lang="en-US" sz="2200" dirty="0">
                <a:latin typeface="Times New Roman"/>
                <a:ea typeface="Open Sans"/>
                <a:cs typeface="Open Sans"/>
              </a:rPr>
              <a:t> </a:t>
            </a:r>
            <a:r>
              <a:rPr lang="en-US" sz="2200" err="1">
                <a:latin typeface="Times New Roman"/>
                <a:ea typeface="Open Sans"/>
                <a:cs typeface="Open Sans"/>
              </a:rPr>
              <a:t>político-eleitorais</a:t>
            </a:r>
            <a:r>
              <a:rPr lang="en-US" sz="2200" dirty="0">
                <a:latin typeface="Times New Roman"/>
                <a:ea typeface="Open Sans"/>
                <a:cs typeface="Open Sans"/>
              </a:rPr>
              <a:t>.</a:t>
            </a:r>
            <a:endParaRPr lang="en-US" sz="2200" dirty="0">
              <a:latin typeface="Times New Roman"/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6" name="Picture 5" descr="A white paper with black text&#10;&#10;AI-generated content may be incorrect.">
            <a:extLst>
              <a:ext uri="{FF2B5EF4-FFF2-40B4-BE49-F238E27FC236}">
                <a16:creationId xmlns:a16="http://schemas.microsoft.com/office/drawing/2014/main" id="{C57012EE-D37E-D667-D76D-9D5A90F281F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87" t="10026" r="9549" b="37815"/>
          <a:stretch>
            <a:fillRect/>
          </a:stretch>
        </p:blipFill>
        <p:spPr>
          <a:xfrm>
            <a:off x="2776781" y="996891"/>
            <a:ext cx="7051247" cy="284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735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AC2B25-DFA3-3626-795B-05F5A89135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1228BD-5ABB-1832-04C0-526C7E7A57E2}"/>
              </a:ext>
            </a:extLst>
          </p:cNvPr>
          <p:cNvSpPr txBox="1"/>
          <p:nvPr/>
        </p:nvSpPr>
        <p:spPr>
          <a:xfrm>
            <a:off x="238665" y="2093343"/>
            <a:ext cx="1171467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4000" dirty="0">
              <a:latin typeface="Times New Roman"/>
              <a:ea typeface="+mn-lt"/>
              <a:cs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D0D05C-304B-3295-A404-33A765549ADB}"/>
              </a:ext>
            </a:extLst>
          </p:cNvPr>
          <p:cNvSpPr txBox="1"/>
          <p:nvPr/>
        </p:nvSpPr>
        <p:spPr>
          <a:xfrm>
            <a:off x="118457" y="1712781"/>
            <a:ext cx="11951021" cy="4462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4400" b="1" dirty="0" err="1">
                <a:latin typeface="Times New Roman"/>
                <a:ea typeface="Calibri"/>
                <a:cs typeface="Calibri"/>
              </a:rPr>
              <a:t>Gabarito</a:t>
            </a:r>
            <a:r>
              <a:rPr lang="en-US" sz="4400" b="1" dirty="0">
                <a:latin typeface="Times New Roman"/>
                <a:ea typeface="Calibri"/>
                <a:cs typeface="Calibri"/>
              </a:rPr>
              <a:t>: B</a:t>
            </a:r>
          </a:p>
          <a:p>
            <a:pPr algn="just"/>
            <a:endParaRPr lang="en-US" sz="4000" b="1" dirty="0">
              <a:latin typeface="Times New Roman"/>
              <a:ea typeface="+mn-lt"/>
              <a:cs typeface="+mn-lt"/>
            </a:endParaRPr>
          </a:p>
          <a:p>
            <a:pPr algn="ctr"/>
            <a:r>
              <a:rPr lang="en-US" sz="4000" dirty="0">
                <a:latin typeface="Times New Roman"/>
                <a:ea typeface="+mn-lt"/>
                <a:cs typeface="+mn-lt"/>
              </a:rPr>
              <a:t>As </a:t>
            </a:r>
            <a:r>
              <a:rPr lang="en-US" sz="4000" dirty="0" err="1">
                <a:latin typeface="Times New Roman"/>
                <a:ea typeface="+mn-lt"/>
                <a:cs typeface="+mn-lt"/>
              </a:rPr>
              <a:t>oligarquias</a:t>
            </a:r>
            <a:r>
              <a:rPr lang="en-US" sz="4000" dirty="0">
                <a:latin typeface="Times New Roman"/>
                <a:ea typeface="+mn-lt"/>
                <a:cs typeface="+mn-lt"/>
              </a:rPr>
              <a:t> </a:t>
            </a:r>
            <a:r>
              <a:rPr lang="en-US" sz="4000" dirty="0" err="1">
                <a:latin typeface="Times New Roman"/>
                <a:ea typeface="+mn-lt"/>
                <a:cs typeface="+mn-lt"/>
              </a:rPr>
              <a:t>estaduais</a:t>
            </a:r>
            <a:r>
              <a:rPr lang="en-US" sz="4000" dirty="0">
                <a:latin typeface="Times New Roman"/>
                <a:ea typeface="+mn-lt"/>
                <a:cs typeface="+mn-lt"/>
              </a:rPr>
              <a:t> </a:t>
            </a:r>
            <a:r>
              <a:rPr lang="en-US" sz="4000" dirty="0" err="1">
                <a:latin typeface="Times New Roman"/>
                <a:ea typeface="+mn-lt"/>
                <a:cs typeface="+mn-lt"/>
              </a:rPr>
              <a:t>são</a:t>
            </a:r>
            <a:r>
              <a:rPr lang="en-US" sz="4000" dirty="0">
                <a:latin typeface="Times New Roman"/>
                <a:ea typeface="+mn-lt"/>
                <a:cs typeface="+mn-lt"/>
              </a:rPr>
              <a:t> o principal </a:t>
            </a:r>
            <a:r>
              <a:rPr lang="en-US" sz="4000" dirty="0" err="1">
                <a:latin typeface="Times New Roman"/>
                <a:ea typeface="+mn-lt"/>
                <a:cs typeface="+mn-lt"/>
              </a:rPr>
              <a:t>alvo</a:t>
            </a:r>
            <a:r>
              <a:rPr lang="en-US" sz="4000" dirty="0">
                <a:latin typeface="Times New Roman"/>
                <a:ea typeface="+mn-lt"/>
                <a:cs typeface="+mn-lt"/>
              </a:rPr>
              <a:t> de Vargas </a:t>
            </a:r>
            <a:r>
              <a:rPr lang="en-US" sz="4000" dirty="0" err="1">
                <a:latin typeface="Times New Roman"/>
                <a:ea typeface="+mn-lt"/>
                <a:cs typeface="+mn-lt"/>
              </a:rPr>
              <a:t>desde</a:t>
            </a:r>
            <a:r>
              <a:rPr lang="en-US" sz="4000" dirty="0">
                <a:latin typeface="Times New Roman"/>
                <a:ea typeface="+mn-lt"/>
                <a:cs typeface="+mn-lt"/>
              </a:rPr>
              <a:t> o </a:t>
            </a:r>
            <a:r>
              <a:rPr lang="en-US" sz="4000" dirty="0" err="1">
                <a:latin typeface="Times New Roman"/>
                <a:ea typeface="+mn-lt"/>
                <a:cs typeface="+mn-lt"/>
              </a:rPr>
              <a:t>início</a:t>
            </a:r>
            <a:r>
              <a:rPr lang="en-US" sz="4000" dirty="0">
                <a:latin typeface="Times New Roman"/>
                <a:ea typeface="+mn-lt"/>
                <a:cs typeface="+mn-lt"/>
              </a:rPr>
              <a:t> de </a:t>
            </a:r>
            <a:r>
              <a:rPr lang="en-US" sz="4000" dirty="0" err="1">
                <a:latin typeface="Times New Roman"/>
                <a:ea typeface="+mn-lt"/>
                <a:cs typeface="+mn-lt"/>
              </a:rPr>
              <a:t>sua</a:t>
            </a:r>
            <a:r>
              <a:rPr lang="en-US" sz="4000" dirty="0">
                <a:latin typeface="Times New Roman"/>
                <a:ea typeface="+mn-lt"/>
                <a:cs typeface="+mn-lt"/>
              </a:rPr>
              <a:t> </a:t>
            </a:r>
            <a:r>
              <a:rPr lang="en-US" sz="4000" dirty="0" err="1">
                <a:latin typeface="Times New Roman"/>
                <a:ea typeface="+mn-lt"/>
                <a:cs typeface="+mn-lt"/>
              </a:rPr>
              <a:t>campanha</a:t>
            </a:r>
            <a:r>
              <a:rPr lang="en-US" sz="4000" dirty="0">
                <a:latin typeface="Times New Roman"/>
                <a:ea typeface="+mn-lt"/>
                <a:cs typeface="+mn-lt"/>
              </a:rPr>
              <a:t> no Rio Grande do Sul. Quando </a:t>
            </a:r>
            <a:r>
              <a:rPr lang="en-US" sz="4000" dirty="0" err="1">
                <a:latin typeface="Times New Roman"/>
                <a:ea typeface="+mn-lt"/>
                <a:cs typeface="+mn-lt"/>
              </a:rPr>
              <a:t>ele</a:t>
            </a:r>
            <a:r>
              <a:rPr lang="en-US" sz="4000" dirty="0">
                <a:latin typeface="Times New Roman"/>
                <a:ea typeface="+mn-lt"/>
                <a:cs typeface="+mn-lt"/>
              </a:rPr>
              <a:t> assume o </a:t>
            </a:r>
            <a:r>
              <a:rPr lang="en-US" sz="4000" dirty="0" err="1">
                <a:latin typeface="Times New Roman"/>
                <a:ea typeface="+mn-lt"/>
                <a:cs typeface="+mn-lt"/>
              </a:rPr>
              <a:t>poder</a:t>
            </a:r>
            <a:r>
              <a:rPr lang="en-US" sz="4000" dirty="0">
                <a:latin typeface="Times New Roman"/>
                <a:ea typeface="+mn-lt"/>
                <a:cs typeface="+mn-lt"/>
              </a:rPr>
              <a:t> </a:t>
            </a:r>
            <a:r>
              <a:rPr lang="en-US" sz="4000" dirty="0" err="1">
                <a:latin typeface="Times New Roman"/>
                <a:ea typeface="+mn-lt"/>
                <a:cs typeface="+mn-lt"/>
              </a:rPr>
              <a:t>provisório</a:t>
            </a:r>
            <a:r>
              <a:rPr lang="en-US" sz="4000" dirty="0">
                <a:latin typeface="Times New Roman"/>
                <a:ea typeface="+mn-lt"/>
                <a:cs typeface="+mn-lt"/>
              </a:rPr>
              <a:t> </a:t>
            </a:r>
            <a:r>
              <a:rPr lang="en-US" sz="4000" dirty="0" err="1">
                <a:latin typeface="Times New Roman"/>
                <a:ea typeface="+mn-lt"/>
                <a:cs typeface="+mn-lt"/>
              </a:rPr>
              <a:t>legitima</a:t>
            </a:r>
            <a:r>
              <a:rPr lang="en-US" sz="4000" dirty="0">
                <a:latin typeface="Times New Roman"/>
                <a:ea typeface="+mn-lt"/>
                <a:cs typeface="+mn-lt"/>
              </a:rPr>
              <a:t> </a:t>
            </a:r>
            <a:r>
              <a:rPr lang="en-US" sz="4000" dirty="0" err="1">
                <a:latin typeface="Times New Roman"/>
                <a:ea typeface="+mn-lt"/>
                <a:cs typeface="+mn-lt"/>
              </a:rPr>
              <a:t>sua</a:t>
            </a:r>
            <a:r>
              <a:rPr lang="en-US" sz="4000" dirty="0">
                <a:latin typeface="Times New Roman"/>
                <a:ea typeface="+mn-lt"/>
                <a:cs typeface="+mn-lt"/>
              </a:rPr>
              <a:t> </a:t>
            </a:r>
            <a:r>
              <a:rPr lang="en-US" sz="4000" dirty="0" err="1">
                <a:latin typeface="Times New Roman"/>
                <a:ea typeface="+mn-lt"/>
                <a:cs typeface="+mn-lt"/>
              </a:rPr>
              <a:t>campanha</a:t>
            </a:r>
            <a:r>
              <a:rPr lang="en-US" sz="4000" dirty="0">
                <a:latin typeface="Times New Roman"/>
                <a:ea typeface="+mn-lt"/>
                <a:cs typeface="+mn-lt"/>
              </a:rPr>
              <a:t> </a:t>
            </a:r>
            <a:r>
              <a:rPr lang="en-US" sz="4000" dirty="0" err="1">
                <a:latin typeface="Times New Roman"/>
                <a:ea typeface="+mn-lt"/>
                <a:cs typeface="+mn-lt"/>
              </a:rPr>
              <a:t>militar</a:t>
            </a:r>
            <a:r>
              <a:rPr lang="en-US" sz="4000" dirty="0">
                <a:latin typeface="Times New Roman"/>
                <a:ea typeface="+mn-lt"/>
                <a:cs typeface="+mn-lt"/>
              </a:rPr>
              <a:t> no </a:t>
            </a:r>
            <a:r>
              <a:rPr lang="en-US" sz="4000" dirty="0" err="1">
                <a:latin typeface="Times New Roman"/>
                <a:ea typeface="+mn-lt"/>
                <a:cs typeface="+mn-lt"/>
              </a:rPr>
              <a:t>próprio</a:t>
            </a:r>
            <a:r>
              <a:rPr lang="en-US" sz="4000" dirty="0">
                <a:latin typeface="Times New Roman"/>
                <a:ea typeface="+mn-lt"/>
                <a:cs typeface="+mn-lt"/>
              </a:rPr>
              <a:t> </a:t>
            </a:r>
            <a:r>
              <a:rPr lang="en-US" sz="4000" dirty="0" err="1">
                <a:latin typeface="Times New Roman"/>
                <a:ea typeface="+mn-lt"/>
                <a:cs typeface="+mn-lt"/>
              </a:rPr>
              <a:t>discurso</a:t>
            </a:r>
            <a:r>
              <a:rPr lang="en-US" sz="4000" dirty="0">
                <a:latin typeface="Times New Roman"/>
                <a:ea typeface="+mn-lt"/>
                <a:cs typeface="+mn-lt"/>
              </a:rPr>
              <a:t> de posse </a:t>
            </a:r>
            <a:r>
              <a:rPr lang="en-US" sz="4000" dirty="0" err="1">
                <a:latin typeface="Times New Roman"/>
                <a:ea typeface="+mn-lt"/>
                <a:cs typeface="+mn-lt"/>
              </a:rPr>
              <a:t>ao</a:t>
            </a:r>
            <a:r>
              <a:rPr lang="en-US" sz="4000" dirty="0">
                <a:latin typeface="Times New Roman"/>
                <a:ea typeface="+mn-lt"/>
                <a:cs typeface="+mn-lt"/>
              </a:rPr>
              <a:t> </a:t>
            </a:r>
            <a:r>
              <a:rPr lang="en-US" sz="4000" dirty="0" err="1">
                <a:latin typeface="Times New Roman"/>
                <a:ea typeface="+mn-lt"/>
                <a:cs typeface="+mn-lt"/>
              </a:rPr>
              <a:t>criticar</a:t>
            </a:r>
            <a:r>
              <a:rPr lang="en-US" sz="4000" dirty="0">
                <a:latin typeface="Times New Roman"/>
                <a:ea typeface="+mn-lt"/>
                <a:cs typeface="+mn-lt"/>
              </a:rPr>
              <a:t> </a:t>
            </a:r>
            <a:r>
              <a:rPr lang="en-US" sz="4000" dirty="0" err="1">
                <a:latin typeface="Times New Roman"/>
                <a:ea typeface="+mn-lt"/>
                <a:cs typeface="+mn-lt"/>
              </a:rPr>
              <a:t>os</a:t>
            </a:r>
            <a:r>
              <a:rPr lang="en-US" sz="4000" dirty="0">
                <a:latin typeface="Times New Roman"/>
                <a:ea typeface="+mn-lt"/>
                <a:cs typeface="+mn-lt"/>
              </a:rPr>
              <a:t> </a:t>
            </a:r>
            <a:r>
              <a:rPr lang="en-US" sz="4000" dirty="0" err="1">
                <a:latin typeface="Times New Roman"/>
                <a:ea typeface="+mn-lt"/>
                <a:cs typeface="+mn-lt"/>
              </a:rPr>
              <a:t>favoritismos</a:t>
            </a:r>
            <a:r>
              <a:rPr lang="en-US" sz="4000" dirty="0">
                <a:latin typeface="Times New Roman"/>
                <a:ea typeface="+mn-lt"/>
                <a:cs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4860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06421C-66ED-96BA-2C0D-FFC60CB401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newspaper&#10;&#10;AI-generated content may be incorrect.">
            <a:extLst>
              <a:ext uri="{FF2B5EF4-FFF2-40B4-BE49-F238E27FC236}">
                <a16:creationId xmlns:a16="http://schemas.microsoft.com/office/drawing/2014/main" id="{C9884C58-F2E6-11F1-A347-18A820CF0C0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699" b="-259"/>
          <a:stretch>
            <a:fillRect/>
          </a:stretch>
        </p:blipFill>
        <p:spPr>
          <a:xfrm>
            <a:off x="3730925" y="954387"/>
            <a:ext cx="4270075" cy="58979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2D59D7-5569-D2C2-EBD5-992184ACB82B}"/>
              </a:ext>
            </a:extLst>
          </p:cNvPr>
          <p:cNvSpPr txBox="1"/>
          <p:nvPr/>
        </p:nvSpPr>
        <p:spPr>
          <a:xfrm>
            <a:off x="414130" y="1341783"/>
            <a:ext cx="271669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ea typeface="Calibri"/>
                <a:cs typeface="Calibri"/>
              </a:rPr>
              <a:t>2) ENEM 2011</a:t>
            </a:r>
            <a:endParaRPr lang="en-US" sz="2400" b="1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95833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F8DBE0-580C-BA29-61AC-26A3F34B54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0D8251-FA1B-4C88-D47C-8659DE97C834}"/>
              </a:ext>
            </a:extLst>
          </p:cNvPr>
          <p:cNvSpPr txBox="1"/>
          <p:nvPr/>
        </p:nvSpPr>
        <p:spPr>
          <a:xfrm>
            <a:off x="209909" y="900022"/>
            <a:ext cx="11786558" cy="609397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algn="just"/>
            <a:r>
              <a:rPr lang="en-US" sz="3000" b="1" err="1">
                <a:latin typeface="Times New Roman"/>
                <a:ea typeface="Roboto"/>
                <a:cs typeface="Roboto"/>
              </a:rPr>
              <a:t>Gabarito</a:t>
            </a:r>
            <a:r>
              <a:rPr lang="en-US" sz="3000" b="1" dirty="0">
                <a:latin typeface="Times New Roman"/>
                <a:ea typeface="Roboto"/>
                <a:cs typeface="Roboto"/>
              </a:rPr>
              <a:t>: D</a:t>
            </a:r>
            <a:endParaRPr lang="en-US" sz="3000">
              <a:ea typeface="Calibri"/>
              <a:cs typeface="Calibri"/>
            </a:endParaRPr>
          </a:p>
          <a:p>
            <a:pPr marL="457200" algn="just"/>
            <a:endParaRPr lang="en-US" sz="1600" b="1" dirty="0">
              <a:latin typeface="Times New Roman"/>
              <a:ea typeface="Roboto"/>
              <a:cs typeface="Roboto"/>
            </a:endParaRPr>
          </a:p>
          <a:p>
            <a:pPr marL="457200" algn="just"/>
            <a:r>
              <a:rPr lang="en-US" sz="3000" dirty="0">
                <a:latin typeface="Times New Roman"/>
                <a:ea typeface="Calibri"/>
                <a:cs typeface="Calibri"/>
              </a:rPr>
              <a:t>Ao </a:t>
            </a:r>
            <a:r>
              <a:rPr lang="en-US" sz="3000" dirty="0" err="1">
                <a:latin typeface="Times New Roman"/>
                <a:ea typeface="Calibri"/>
                <a:cs typeface="Calibri"/>
              </a:rPr>
              <a:t>colocar</a:t>
            </a:r>
            <a:r>
              <a:rPr lang="en-US" sz="3000" dirty="0">
                <a:latin typeface="Times New Roman"/>
                <a:ea typeface="Calibri"/>
                <a:cs typeface="Calibri"/>
              </a:rPr>
              <a:t> </a:t>
            </a:r>
            <a:r>
              <a:rPr lang="en-US" sz="3000" dirty="0" err="1">
                <a:latin typeface="Times New Roman"/>
                <a:ea typeface="Calibri"/>
                <a:cs typeface="Calibri"/>
              </a:rPr>
              <a:t>fim</a:t>
            </a:r>
            <a:r>
              <a:rPr lang="en-US" sz="3000" dirty="0">
                <a:latin typeface="Times New Roman"/>
                <a:ea typeface="Calibri"/>
                <a:cs typeface="Calibri"/>
              </a:rPr>
              <a:t> a Rep. </a:t>
            </a:r>
            <a:r>
              <a:rPr lang="en-US" sz="3000" dirty="0" err="1">
                <a:latin typeface="Times New Roman"/>
                <a:ea typeface="Calibri"/>
                <a:cs typeface="Calibri"/>
              </a:rPr>
              <a:t>Oligárquica</a:t>
            </a:r>
            <a:r>
              <a:rPr lang="en-US" sz="3000" dirty="0">
                <a:latin typeface="Times New Roman"/>
                <a:ea typeface="Calibri"/>
                <a:cs typeface="Calibri"/>
              </a:rPr>
              <a:t>, a </a:t>
            </a:r>
            <a:r>
              <a:rPr lang="en-US" sz="3000" dirty="0" err="1">
                <a:latin typeface="Times New Roman"/>
                <a:ea typeface="Calibri"/>
                <a:cs typeface="Calibri"/>
              </a:rPr>
              <a:t>Revolução</a:t>
            </a:r>
            <a:r>
              <a:rPr lang="en-US" sz="3000" dirty="0">
                <a:latin typeface="Times New Roman"/>
                <a:ea typeface="Calibri"/>
                <a:cs typeface="Calibri"/>
              </a:rPr>
              <a:t> de 1930 </a:t>
            </a:r>
            <a:r>
              <a:rPr lang="en-US" sz="3000" dirty="0" err="1">
                <a:latin typeface="Times New Roman"/>
                <a:ea typeface="Calibri"/>
                <a:cs typeface="Calibri"/>
              </a:rPr>
              <a:t>representava</a:t>
            </a:r>
            <a:r>
              <a:rPr lang="en-US" sz="3000" dirty="0">
                <a:latin typeface="Times New Roman"/>
                <a:ea typeface="Calibri"/>
                <a:cs typeface="Calibri"/>
              </a:rPr>
              <a:t> a </a:t>
            </a:r>
            <a:r>
              <a:rPr lang="en-US" sz="3000" dirty="0" err="1">
                <a:latin typeface="Times New Roman"/>
                <a:ea typeface="Calibri"/>
                <a:cs typeface="Calibri"/>
              </a:rPr>
              <a:t>insatisfação</a:t>
            </a:r>
            <a:r>
              <a:rPr lang="en-US" sz="3000" dirty="0">
                <a:latin typeface="Times New Roman"/>
                <a:ea typeface="Calibri"/>
                <a:cs typeface="Calibri"/>
              </a:rPr>
              <a:t> de </a:t>
            </a:r>
            <a:r>
              <a:rPr lang="en-US" sz="3000" dirty="0" err="1">
                <a:latin typeface="Times New Roman"/>
                <a:ea typeface="Calibri"/>
                <a:cs typeface="Calibri"/>
              </a:rPr>
              <a:t>grupos</a:t>
            </a:r>
            <a:r>
              <a:rPr lang="en-US" sz="3000" dirty="0">
                <a:latin typeface="Times New Roman"/>
                <a:ea typeface="Calibri"/>
                <a:cs typeface="Calibri"/>
              </a:rPr>
              <a:t> </a:t>
            </a:r>
            <a:r>
              <a:rPr lang="en-US" sz="3000" dirty="0" err="1">
                <a:latin typeface="Times New Roman"/>
                <a:ea typeface="Calibri"/>
                <a:cs typeface="Calibri"/>
              </a:rPr>
              <a:t>oligárquicos</a:t>
            </a:r>
            <a:r>
              <a:rPr lang="en-US" sz="3000" dirty="0">
                <a:latin typeface="Times New Roman"/>
                <a:ea typeface="Calibri"/>
                <a:cs typeface="Calibri"/>
              </a:rPr>
              <a:t> </a:t>
            </a:r>
            <a:r>
              <a:rPr lang="en-US" sz="3000" dirty="0" err="1">
                <a:latin typeface="Times New Roman"/>
                <a:ea typeface="Calibri"/>
                <a:cs typeface="Calibri"/>
              </a:rPr>
              <a:t>dissidentes</a:t>
            </a:r>
            <a:r>
              <a:rPr lang="en-US" sz="3000" dirty="0">
                <a:latin typeface="Times New Roman"/>
                <a:ea typeface="Calibri"/>
                <a:cs typeface="Calibri"/>
              </a:rPr>
              <a:t> – </a:t>
            </a:r>
            <a:r>
              <a:rPr lang="en-US" sz="3000" dirty="0" err="1">
                <a:latin typeface="Times New Roman"/>
                <a:ea typeface="Calibri"/>
                <a:cs typeface="Calibri"/>
              </a:rPr>
              <a:t>principalmente</a:t>
            </a:r>
            <a:r>
              <a:rPr lang="en-US" sz="3000" dirty="0">
                <a:latin typeface="Times New Roman"/>
                <a:ea typeface="Calibri"/>
                <a:cs typeface="Calibri"/>
              </a:rPr>
              <a:t> dos </a:t>
            </a:r>
            <a:r>
              <a:rPr lang="en-US" sz="3000" dirty="0" err="1">
                <a:latin typeface="Times New Roman"/>
                <a:ea typeface="Calibri"/>
                <a:cs typeface="Calibri"/>
              </a:rPr>
              <a:t>estados</a:t>
            </a:r>
            <a:r>
              <a:rPr lang="en-US" sz="3000" dirty="0">
                <a:latin typeface="Times New Roman"/>
                <a:ea typeface="Calibri"/>
                <a:cs typeface="Calibri"/>
              </a:rPr>
              <a:t> de MG, RS, PB e RJ.</a:t>
            </a:r>
            <a:endParaRPr lang="en-US" sz="3000" dirty="0">
              <a:latin typeface="Times New Roman"/>
              <a:ea typeface="Calibri"/>
              <a:cs typeface="Times New Roman"/>
            </a:endParaRPr>
          </a:p>
          <a:p>
            <a:pPr marL="457200" algn="just"/>
            <a:r>
              <a:rPr lang="en-US" sz="3000" dirty="0">
                <a:latin typeface="Times New Roman"/>
                <a:ea typeface="Calibri"/>
                <a:cs typeface="Calibri"/>
              </a:rPr>
              <a:t>O </a:t>
            </a:r>
            <a:r>
              <a:rPr lang="en-US" sz="3000" err="1">
                <a:latin typeface="Times New Roman"/>
                <a:ea typeface="Calibri"/>
                <a:cs typeface="Calibri"/>
              </a:rPr>
              <a:t>movimento</a:t>
            </a:r>
            <a:r>
              <a:rPr lang="en-US" sz="3000" dirty="0">
                <a:latin typeface="Times New Roman"/>
                <a:ea typeface="Calibri"/>
                <a:cs typeface="Calibri"/>
              </a:rPr>
              <a:t> </a:t>
            </a:r>
            <a:r>
              <a:rPr lang="en-US" sz="3000" err="1">
                <a:latin typeface="Times New Roman"/>
                <a:ea typeface="Calibri"/>
                <a:cs typeface="Calibri"/>
              </a:rPr>
              <a:t>também</a:t>
            </a:r>
            <a:r>
              <a:rPr lang="en-US" sz="3000" dirty="0">
                <a:latin typeface="Times New Roman"/>
                <a:ea typeface="Calibri"/>
                <a:cs typeface="Calibri"/>
              </a:rPr>
              <a:t> </a:t>
            </a:r>
            <a:r>
              <a:rPr lang="en-US" sz="3000" err="1">
                <a:latin typeface="Times New Roman"/>
                <a:ea typeface="Calibri"/>
                <a:cs typeface="Calibri"/>
              </a:rPr>
              <a:t>pretendia</a:t>
            </a:r>
            <a:r>
              <a:rPr lang="en-US" sz="3000" dirty="0">
                <a:latin typeface="Times New Roman"/>
                <a:ea typeface="Calibri"/>
                <a:cs typeface="Calibri"/>
              </a:rPr>
              <a:t> </a:t>
            </a:r>
            <a:r>
              <a:rPr lang="en-US" sz="3000" err="1">
                <a:latin typeface="Times New Roman"/>
                <a:ea typeface="Calibri"/>
                <a:cs typeface="Calibri"/>
              </a:rPr>
              <a:t>obter</a:t>
            </a:r>
            <a:r>
              <a:rPr lang="en-US" sz="3000" dirty="0">
                <a:latin typeface="Times New Roman"/>
                <a:ea typeface="Calibri"/>
                <a:cs typeface="Calibri"/>
              </a:rPr>
              <a:t> o </a:t>
            </a:r>
            <a:r>
              <a:rPr lang="en-US" sz="3000" err="1">
                <a:latin typeface="Times New Roman"/>
                <a:ea typeface="Calibri"/>
                <a:cs typeface="Calibri"/>
              </a:rPr>
              <a:t>apoio</a:t>
            </a:r>
            <a:r>
              <a:rPr lang="en-US" sz="3000" dirty="0">
                <a:latin typeface="Times New Roman"/>
                <a:ea typeface="Calibri"/>
                <a:cs typeface="Calibri"/>
              </a:rPr>
              <a:t> de classes que </a:t>
            </a:r>
            <a:r>
              <a:rPr lang="en-US" sz="3000" err="1">
                <a:latin typeface="Times New Roman"/>
                <a:ea typeface="Calibri"/>
                <a:cs typeface="Calibri"/>
              </a:rPr>
              <a:t>estavam</a:t>
            </a:r>
            <a:r>
              <a:rPr lang="en-US" sz="3000" dirty="0">
                <a:latin typeface="Times New Roman"/>
                <a:ea typeface="Calibri"/>
                <a:cs typeface="Calibri"/>
              </a:rPr>
              <a:t> </a:t>
            </a:r>
            <a:r>
              <a:rPr lang="en-US" sz="3000" err="1">
                <a:latin typeface="Times New Roman"/>
                <a:ea typeface="Calibri"/>
                <a:cs typeface="Calibri"/>
              </a:rPr>
              <a:t>cada</a:t>
            </a:r>
            <a:r>
              <a:rPr lang="en-US" sz="3000" dirty="0">
                <a:latin typeface="Times New Roman"/>
                <a:ea typeface="Calibri"/>
                <a:cs typeface="Calibri"/>
              </a:rPr>
              <a:t> </a:t>
            </a:r>
            <a:r>
              <a:rPr lang="en-US" sz="3000" err="1">
                <a:latin typeface="Times New Roman"/>
                <a:ea typeface="Calibri"/>
                <a:cs typeface="Calibri"/>
              </a:rPr>
              <a:t>vez</a:t>
            </a:r>
            <a:r>
              <a:rPr lang="en-US" sz="3000" dirty="0">
                <a:latin typeface="Times New Roman"/>
                <a:ea typeface="Calibri"/>
                <a:cs typeface="Calibri"/>
              </a:rPr>
              <a:t> </a:t>
            </a:r>
            <a:r>
              <a:rPr lang="en-US" sz="3000" err="1">
                <a:latin typeface="Times New Roman"/>
                <a:ea typeface="Calibri"/>
                <a:cs typeface="Calibri"/>
              </a:rPr>
              <a:t>mais</a:t>
            </a:r>
            <a:r>
              <a:rPr lang="en-US" sz="3000" dirty="0">
                <a:latin typeface="Times New Roman"/>
                <a:ea typeface="Calibri"/>
                <a:cs typeface="Calibri"/>
              </a:rPr>
              <a:t> </a:t>
            </a:r>
            <a:r>
              <a:rPr lang="en-US" sz="3000" err="1">
                <a:latin typeface="Times New Roman"/>
                <a:ea typeface="Calibri"/>
                <a:cs typeface="Calibri"/>
              </a:rPr>
              <a:t>presentes</a:t>
            </a:r>
            <a:r>
              <a:rPr lang="en-US" sz="3000" dirty="0">
                <a:latin typeface="Times New Roman"/>
                <a:ea typeface="Calibri"/>
                <a:cs typeface="Calibri"/>
              </a:rPr>
              <a:t> </a:t>
            </a:r>
            <a:r>
              <a:rPr lang="en-US" sz="3000" err="1">
                <a:latin typeface="Times New Roman"/>
                <a:ea typeface="Calibri"/>
                <a:cs typeface="Calibri"/>
              </a:rPr>
              <a:t>em</a:t>
            </a:r>
            <a:r>
              <a:rPr lang="en-US" sz="3000" dirty="0">
                <a:latin typeface="Times New Roman"/>
                <a:ea typeface="Calibri"/>
                <a:cs typeface="Calibri"/>
              </a:rPr>
              <a:t> </a:t>
            </a:r>
            <a:r>
              <a:rPr lang="en-US" sz="3000" err="1">
                <a:latin typeface="Times New Roman"/>
                <a:ea typeface="Calibri"/>
                <a:cs typeface="Calibri"/>
              </a:rPr>
              <a:t>uma</a:t>
            </a:r>
            <a:r>
              <a:rPr lang="en-US" sz="3000" dirty="0">
                <a:latin typeface="Times New Roman"/>
                <a:ea typeface="Calibri"/>
                <a:cs typeface="Calibri"/>
              </a:rPr>
              <a:t> </a:t>
            </a:r>
            <a:r>
              <a:rPr lang="en-US" sz="3000" err="1">
                <a:latin typeface="Times New Roman"/>
                <a:ea typeface="Calibri"/>
                <a:cs typeface="Calibri"/>
              </a:rPr>
              <a:t>sociedade</a:t>
            </a:r>
            <a:r>
              <a:rPr lang="en-US" sz="3000" dirty="0">
                <a:latin typeface="Times New Roman"/>
                <a:ea typeface="Calibri"/>
                <a:cs typeface="Calibri"/>
              </a:rPr>
              <a:t> </a:t>
            </a:r>
            <a:r>
              <a:rPr lang="en-US" sz="3000" err="1">
                <a:latin typeface="Times New Roman"/>
                <a:ea typeface="Calibri"/>
                <a:cs typeface="Calibri"/>
              </a:rPr>
              <a:t>cada</a:t>
            </a:r>
            <a:r>
              <a:rPr lang="en-US" sz="3000" dirty="0">
                <a:latin typeface="Times New Roman"/>
                <a:ea typeface="Calibri"/>
                <a:cs typeface="Calibri"/>
              </a:rPr>
              <a:t> </a:t>
            </a:r>
            <a:r>
              <a:rPr lang="en-US" sz="3000" err="1">
                <a:latin typeface="Times New Roman"/>
                <a:ea typeface="Calibri"/>
                <a:cs typeface="Calibri"/>
              </a:rPr>
              <a:t>vez</a:t>
            </a:r>
            <a:r>
              <a:rPr lang="en-US" sz="3000" dirty="0">
                <a:latin typeface="Times New Roman"/>
                <a:ea typeface="Calibri"/>
                <a:cs typeface="Calibri"/>
              </a:rPr>
              <a:t> </a:t>
            </a:r>
            <a:r>
              <a:rPr lang="en-US" sz="3000" err="1">
                <a:latin typeface="Times New Roman"/>
                <a:ea typeface="Calibri"/>
                <a:cs typeface="Calibri"/>
              </a:rPr>
              <a:t>mais</a:t>
            </a:r>
            <a:r>
              <a:rPr lang="en-US" sz="3000" dirty="0">
                <a:latin typeface="Times New Roman"/>
                <a:ea typeface="Calibri"/>
                <a:cs typeface="Calibri"/>
              </a:rPr>
              <a:t> </a:t>
            </a:r>
            <a:r>
              <a:rPr lang="en-US" sz="3000" err="1">
                <a:latin typeface="Times New Roman"/>
                <a:ea typeface="Calibri"/>
                <a:cs typeface="Calibri"/>
              </a:rPr>
              <a:t>urbanizada</a:t>
            </a:r>
            <a:r>
              <a:rPr lang="en-US" sz="3000" dirty="0">
                <a:latin typeface="Times New Roman"/>
                <a:ea typeface="Calibri"/>
                <a:cs typeface="Calibri"/>
              </a:rPr>
              <a:t> - o </a:t>
            </a:r>
            <a:r>
              <a:rPr lang="en-US" sz="3000" err="1">
                <a:latin typeface="Times New Roman"/>
                <a:ea typeface="Calibri"/>
                <a:cs typeface="Calibri"/>
              </a:rPr>
              <a:t>proletariado</a:t>
            </a:r>
            <a:r>
              <a:rPr lang="en-US" sz="3000" dirty="0">
                <a:latin typeface="Times New Roman"/>
                <a:ea typeface="Calibri"/>
                <a:cs typeface="Calibri"/>
              </a:rPr>
              <a:t> e a </a:t>
            </a:r>
            <a:r>
              <a:rPr lang="en-US" sz="3000" err="1">
                <a:latin typeface="Times New Roman"/>
                <a:ea typeface="Calibri"/>
                <a:cs typeface="Calibri"/>
              </a:rPr>
              <a:t>classe</a:t>
            </a:r>
            <a:r>
              <a:rPr lang="en-US" sz="3000" dirty="0">
                <a:latin typeface="Times New Roman"/>
                <a:ea typeface="Calibri"/>
                <a:cs typeface="Calibri"/>
              </a:rPr>
              <a:t> </a:t>
            </a:r>
            <a:r>
              <a:rPr lang="en-US" sz="3000" err="1">
                <a:latin typeface="Times New Roman"/>
                <a:ea typeface="Calibri"/>
                <a:cs typeface="Calibri"/>
              </a:rPr>
              <a:t>média</a:t>
            </a:r>
            <a:r>
              <a:rPr lang="en-US" sz="3000" dirty="0">
                <a:latin typeface="Times New Roman"/>
                <a:ea typeface="Calibri"/>
                <a:cs typeface="Calibri"/>
              </a:rPr>
              <a:t> (</a:t>
            </a:r>
            <a:r>
              <a:rPr lang="en-US" sz="3000" err="1">
                <a:latin typeface="Times New Roman"/>
                <a:ea typeface="Calibri"/>
                <a:cs typeface="Calibri"/>
              </a:rPr>
              <a:t>representados</a:t>
            </a:r>
            <a:r>
              <a:rPr lang="en-US" sz="3000" dirty="0">
                <a:latin typeface="Times New Roman"/>
                <a:ea typeface="Calibri"/>
                <a:cs typeface="Calibri"/>
              </a:rPr>
              <a:t> </a:t>
            </a:r>
            <a:r>
              <a:rPr lang="en-US" sz="3000" err="1">
                <a:latin typeface="Times New Roman"/>
                <a:ea typeface="Calibri"/>
                <a:cs typeface="Calibri"/>
              </a:rPr>
              <a:t>principalmente</a:t>
            </a:r>
            <a:r>
              <a:rPr lang="en-US" sz="3000" dirty="0">
                <a:latin typeface="Times New Roman"/>
                <a:ea typeface="Calibri"/>
                <a:cs typeface="Calibri"/>
              </a:rPr>
              <a:t> </a:t>
            </a:r>
            <a:r>
              <a:rPr lang="en-US" sz="3000" err="1">
                <a:latin typeface="Times New Roman"/>
                <a:ea typeface="Calibri"/>
                <a:cs typeface="Calibri"/>
              </a:rPr>
              <a:t>pelo</a:t>
            </a:r>
            <a:r>
              <a:rPr lang="en-US" sz="3000" dirty="0">
                <a:latin typeface="Times New Roman"/>
                <a:ea typeface="Calibri"/>
                <a:cs typeface="Calibri"/>
              </a:rPr>
              <a:t> </a:t>
            </a:r>
            <a:r>
              <a:rPr lang="en-US" sz="3000" err="1">
                <a:latin typeface="Times New Roman"/>
                <a:ea typeface="Calibri"/>
                <a:cs typeface="Calibri"/>
              </a:rPr>
              <a:t>tenentismo</a:t>
            </a:r>
            <a:r>
              <a:rPr lang="en-US" sz="3000" dirty="0">
                <a:latin typeface="Times New Roman"/>
                <a:ea typeface="Calibri"/>
                <a:cs typeface="Calibri"/>
              </a:rPr>
              <a:t>).</a:t>
            </a:r>
            <a:endParaRPr lang="en-US" sz="3000">
              <a:latin typeface="Times New Roman"/>
              <a:ea typeface="Calibri"/>
              <a:cs typeface="Times New Roman"/>
            </a:endParaRPr>
          </a:p>
          <a:p>
            <a:pPr marL="457200" algn="just"/>
            <a:r>
              <a:rPr lang="en-US" sz="3000" dirty="0">
                <a:latin typeface="Times New Roman"/>
                <a:ea typeface="Calibri"/>
                <a:cs typeface="Calibri"/>
              </a:rPr>
              <a:t>Sendo </a:t>
            </a:r>
            <a:r>
              <a:rPr lang="en-US" sz="3000" err="1">
                <a:latin typeface="Times New Roman"/>
                <a:ea typeface="Calibri"/>
                <a:cs typeface="Calibri"/>
              </a:rPr>
              <a:t>assim</a:t>
            </a:r>
            <a:r>
              <a:rPr lang="en-US" sz="3000" dirty="0">
                <a:latin typeface="Times New Roman"/>
                <a:ea typeface="Calibri"/>
                <a:cs typeface="Calibri"/>
              </a:rPr>
              <a:t>, </a:t>
            </a:r>
            <a:r>
              <a:rPr lang="en-US" sz="3000" err="1">
                <a:latin typeface="Times New Roman"/>
                <a:ea typeface="Calibri"/>
                <a:cs typeface="Calibri"/>
              </a:rPr>
              <a:t>ao</a:t>
            </a:r>
            <a:r>
              <a:rPr lang="en-US" sz="3000" dirty="0">
                <a:latin typeface="Times New Roman"/>
                <a:ea typeface="Calibri"/>
                <a:cs typeface="Calibri"/>
              </a:rPr>
              <a:t> </a:t>
            </a:r>
            <a:r>
              <a:rPr lang="en-US" sz="3000" err="1">
                <a:latin typeface="Times New Roman"/>
                <a:ea typeface="Calibri"/>
                <a:cs typeface="Calibri"/>
              </a:rPr>
              <a:t>chegar</a:t>
            </a:r>
            <a:r>
              <a:rPr lang="en-US" sz="3000" dirty="0">
                <a:latin typeface="Times New Roman"/>
                <a:ea typeface="Calibri"/>
                <a:cs typeface="Calibri"/>
              </a:rPr>
              <a:t> </a:t>
            </a:r>
            <a:r>
              <a:rPr lang="en-US" sz="3000" err="1">
                <a:latin typeface="Times New Roman"/>
                <a:ea typeface="Calibri"/>
                <a:cs typeface="Calibri"/>
              </a:rPr>
              <a:t>ao</a:t>
            </a:r>
            <a:r>
              <a:rPr lang="en-US" sz="3000" dirty="0">
                <a:latin typeface="Times New Roman"/>
                <a:ea typeface="Calibri"/>
                <a:cs typeface="Calibri"/>
              </a:rPr>
              <a:t> </a:t>
            </a:r>
            <a:r>
              <a:rPr lang="en-US" sz="3000" err="1">
                <a:latin typeface="Times New Roman"/>
                <a:ea typeface="Calibri"/>
                <a:cs typeface="Calibri"/>
              </a:rPr>
              <a:t>poder</a:t>
            </a:r>
            <a:r>
              <a:rPr lang="en-US" sz="3000" dirty="0">
                <a:latin typeface="Times New Roman"/>
                <a:ea typeface="Calibri"/>
                <a:cs typeface="Calibri"/>
              </a:rPr>
              <a:t>, Vargas </a:t>
            </a:r>
            <a:r>
              <a:rPr lang="en-US" sz="3000" err="1">
                <a:latin typeface="Times New Roman"/>
                <a:ea typeface="Calibri"/>
                <a:cs typeface="Calibri"/>
              </a:rPr>
              <a:t>buscava</a:t>
            </a:r>
            <a:r>
              <a:rPr lang="en-US" sz="3000" dirty="0">
                <a:latin typeface="Times New Roman"/>
                <a:ea typeface="Calibri"/>
                <a:cs typeface="Calibri"/>
              </a:rPr>
              <a:t> </a:t>
            </a:r>
            <a:r>
              <a:rPr lang="en-US" sz="3000" err="1">
                <a:latin typeface="Times New Roman"/>
                <a:ea typeface="Calibri"/>
                <a:cs typeface="Calibri"/>
              </a:rPr>
              <a:t>criticar</a:t>
            </a:r>
            <a:r>
              <a:rPr lang="en-US" sz="3000" dirty="0">
                <a:latin typeface="Times New Roman"/>
                <a:ea typeface="Calibri"/>
                <a:cs typeface="Calibri"/>
              </a:rPr>
              <a:t> e </a:t>
            </a:r>
            <a:r>
              <a:rPr lang="en-US" sz="3000" err="1">
                <a:latin typeface="Times New Roman"/>
                <a:ea typeface="Calibri"/>
                <a:cs typeface="Calibri"/>
              </a:rPr>
              <a:t>desqualificar</a:t>
            </a:r>
            <a:r>
              <a:rPr lang="en-US" sz="3000" dirty="0">
                <a:latin typeface="Times New Roman"/>
                <a:ea typeface="Calibri"/>
                <a:cs typeface="Calibri"/>
              </a:rPr>
              <a:t> </a:t>
            </a:r>
            <a:r>
              <a:rPr lang="en-US" sz="3000" err="1">
                <a:latin typeface="Times New Roman"/>
                <a:ea typeface="Calibri"/>
                <a:cs typeface="Calibri"/>
              </a:rPr>
              <a:t>todo</a:t>
            </a:r>
            <a:r>
              <a:rPr lang="en-US" sz="3000" dirty="0">
                <a:latin typeface="Times New Roman"/>
                <a:ea typeface="Calibri"/>
                <a:cs typeface="Calibri"/>
              </a:rPr>
              <a:t> o </a:t>
            </a:r>
            <a:r>
              <a:rPr lang="en-US" sz="3000" err="1">
                <a:latin typeface="Times New Roman"/>
                <a:ea typeface="Calibri"/>
                <a:cs typeface="Calibri"/>
              </a:rPr>
              <a:t>período</a:t>
            </a:r>
            <a:r>
              <a:rPr lang="en-US" sz="3000" dirty="0">
                <a:latin typeface="Times New Roman"/>
                <a:ea typeface="Calibri"/>
                <a:cs typeface="Calibri"/>
              </a:rPr>
              <a:t> </a:t>
            </a:r>
            <a:r>
              <a:rPr lang="en-US" sz="3000" err="1">
                <a:latin typeface="Times New Roman"/>
                <a:ea typeface="Calibri"/>
                <a:cs typeface="Calibri"/>
              </a:rPr>
              <a:t>caracterizado</a:t>
            </a:r>
            <a:r>
              <a:rPr lang="en-US" sz="3000" dirty="0">
                <a:latin typeface="Times New Roman"/>
                <a:ea typeface="Calibri"/>
                <a:cs typeface="Calibri"/>
              </a:rPr>
              <a:t> </a:t>
            </a:r>
            <a:r>
              <a:rPr lang="en-US" sz="3000" err="1">
                <a:latin typeface="Times New Roman"/>
                <a:ea typeface="Calibri"/>
                <a:cs typeface="Calibri"/>
              </a:rPr>
              <a:t>como</a:t>
            </a:r>
            <a:r>
              <a:rPr lang="en-US" sz="3000" dirty="0">
                <a:latin typeface="Times New Roman"/>
                <a:ea typeface="Calibri"/>
                <a:cs typeface="Calibri"/>
              </a:rPr>
              <a:t> República Velha, </a:t>
            </a:r>
            <a:r>
              <a:rPr lang="en-US" sz="3000" err="1">
                <a:latin typeface="Times New Roman"/>
                <a:ea typeface="Calibri"/>
                <a:cs typeface="Calibri"/>
              </a:rPr>
              <a:t>como</a:t>
            </a:r>
            <a:r>
              <a:rPr lang="en-US" sz="3000" dirty="0">
                <a:latin typeface="Times New Roman"/>
                <a:ea typeface="Calibri"/>
                <a:cs typeface="Calibri"/>
              </a:rPr>
              <a:t> </a:t>
            </a:r>
            <a:r>
              <a:rPr lang="en-US" sz="3000" err="1">
                <a:latin typeface="Times New Roman"/>
                <a:ea typeface="Calibri"/>
                <a:cs typeface="Calibri"/>
              </a:rPr>
              <a:t>estratégia</a:t>
            </a:r>
            <a:r>
              <a:rPr lang="en-US" sz="3000" dirty="0">
                <a:latin typeface="Times New Roman"/>
                <a:ea typeface="Calibri"/>
                <a:cs typeface="Calibri"/>
              </a:rPr>
              <a:t> para </a:t>
            </a:r>
            <a:r>
              <a:rPr lang="en-US" sz="3000" err="1">
                <a:latin typeface="Times New Roman"/>
                <a:ea typeface="Calibri"/>
                <a:cs typeface="Calibri"/>
              </a:rPr>
              <a:t>legitimar</a:t>
            </a:r>
            <a:r>
              <a:rPr lang="en-US" sz="3000" dirty="0">
                <a:latin typeface="Times New Roman"/>
                <a:ea typeface="Calibri"/>
                <a:cs typeface="Calibri"/>
              </a:rPr>
              <a:t> nova </a:t>
            </a:r>
            <a:r>
              <a:rPr lang="en-US" sz="3000" err="1">
                <a:latin typeface="Times New Roman"/>
                <a:ea typeface="Calibri"/>
                <a:cs typeface="Calibri"/>
              </a:rPr>
              <a:t>ordem</a:t>
            </a:r>
            <a:r>
              <a:rPr lang="en-US" sz="3000" dirty="0">
                <a:latin typeface="Times New Roman"/>
                <a:ea typeface="Calibri"/>
                <a:cs typeface="Calibri"/>
              </a:rPr>
              <a:t> </a:t>
            </a:r>
            <a:r>
              <a:rPr lang="en-US" sz="3000" err="1">
                <a:latin typeface="Times New Roman"/>
                <a:ea typeface="Calibri"/>
                <a:cs typeface="Calibri"/>
              </a:rPr>
              <a:t>política</a:t>
            </a:r>
            <a:r>
              <a:rPr lang="en-US" sz="3000" dirty="0">
                <a:latin typeface="Times New Roman"/>
                <a:ea typeface="Calibri"/>
                <a:cs typeface="Calibri"/>
              </a:rPr>
              <a:t> e </a:t>
            </a:r>
            <a:r>
              <a:rPr lang="en-US" sz="3000" err="1">
                <a:latin typeface="Times New Roman"/>
                <a:ea typeface="Calibri"/>
                <a:cs typeface="Calibri"/>
              </a:rPr>
              <a:t>buscar</a:t>
            </a:r>
            <a:r>
              <a:rPr lang="en-US" sz="3000" dirty="0">
                <a:latin typeface="Times New Roman"/>
                <a:ea typeface="Calibri"/>
                <a:cs typeface="Calibri"/>
              </a:rPr>
              <a:t> </a:t>
            </a:r>
            <a:r>
              <a:rPr lang="en-US" sz="3000" err="1">
                <a:latin typeface="Times New Roman"/>
                <a:ea typeface="Calibri"/>
                <a:cs typeface="Calibri"/>
              </a:rPr>
              <a:t>adesão</a:t>
            </a:r>
            <a:r>
              <a:rPr lang="en-US" sz="3000" dirty="0">
                <a:latin typeface="Times New Roman"/>
                <a:ea typeface="Calibri"/>
                <a:cs typeface="Calibri"/>
              </a:rPr>
              <a:t> </a:t>
            </a:r>
            <a:r>
              <a:rPr lang="en-US" sz="3000" err="1">
                <a:latin typeface="Times New Roman"/>
                <a:ea typeface="Calibri"/>
                <a:cs typeface="Calibri"/>
              </a:rPr>
              <a:t>desses</a:t>
            </a:r>
            <a:r>
              <a:rPr lang="en-US" sz="3000" dirty="0">
                <a:latin typeface="Times New Roman"/>
                <a:ea typeface="Calibri"/>
                <a:cs typeface="Calibri"/>
              </a:rPr>
              <a:t> </a:t>
            </a:r>
            <a:r>
              <a:rPr lang="en-US" sz="3000" err="1">
                <a:latin typeface="Times New Roman"/>
                <a:ea typeface="Calibri"/>
                <a:cs typeface="Calibri"/>
              </a:rPr>
              <a:t>novos</a:t>
            </a:r>
            <a:r>
              <a:rPr lang="en-US" sz="3000" dirty="0">
                <a:latin typeface="Times New Roman"/>
                <a:ea typeface="Calibri"/>
                <a:cs typeface="Calibri"/>
              </a:rPr>
              <a:t> </a:t>
            </a:r>
            <a:r>
              <a:rPr lang="en-US" sz="3000" err="1">
                <a:latin typeface="Times New Roman"/>
                <a:ea typeface="Calibri"/>
                <a:cs typeface="Calibri"/>
              </a:rPr>
              <a:t>segmentos</a:t>
            </a:r>
            <a:r>
              <a:rPr lang="en-US" sz="3000" dirty="0">
                <a:latin typeface="Times New Roman"/>
                <a:ea typeface="Calibri"/>
                <a:cs typeface="Calibri"/>
              </a:rPr>
              <a:t> da </a:t>
            </a:r>
            <a:r>
              <a:rPr lang="en-US" sz="3000" err="1">
                <a:latin typeface="Times New Roman"/>
                <a:ea typeface="Calibri"/>
                <a:cs typeface="Calibri"/>
              </a:rPr>
              <a:t>sociedade</a:t>
            </a:r>
            <a:r>
              <a:rPr lang="en-US" sz="3000" dirty="0">
                <a:latin typeface="Times New Roman"/>
                <a:ea typeface="Calibri"/>
                <a:cs typeface="Calibri"/>
              </a:rPr>
              <a:t>.</a:t>
            </a:r>
            <a:endParaRPr lang="en-US" sz="30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43051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2565E3-6229-9799-6068-F421DA1C6C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DC1CABAE-2D14-085A-FFBC-AC356789D8DB}"/>
              </a:ext>
            </a:extLst>
          </p:cNvPr>
          <p:cNvSpPr txBox="1"/>
          <p:nvPr/>
        </p:nvSpPr>
        <p:spPr>
          <a:xfrm>
            <a:off x="3835" y="792192"/>
            <a:ext cx="12186726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5400" b="1" dirty="0">
                <a:latin typeface="Times New Roman"/>
                <a:ea typeface="+mn-lt"/>
                <a:cs typeface="+mn-lt"/>
              </a:rPr>
              <a:t>Glossário: Era Vargas (1930-1945)</a:t>
            </a:r>
            <a:endParaRPr lang="en-US" sz="5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CD3922-B2DE-7932-7673-8D99FE045FDA}"/>
              </a:ext>
            </a:extLst>
          </p:cNvPr>
          <p:cNvSpPr txBox="1"/>
          <p:nvPr/>
        </p:nvSpPr>
        <p:spPr>
          <a:xfrm>
            <a:off x="253042" y="1849563"/>
            <a:ext cx="11714670" cy="48936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600" b="1" dirty="0">
                <a:latin typeface="Times New Roman"/>
                <a:ea typeface="Calibri"/>
                <a:cs typeface="Calibri"/>
              </a:rPr>
              <a:t>1930-1934: Governo </a:t>
            </a:r>
            <a:r>
              <a:rPr lang="en-US" sz="2600" b="1" err="1">
                <a:latin typeface="Times New Roman"/>
                <a:ea typeface="Calibri"/>
                <a:cs typeface="Calibri"/>
              </a:rPr>
              <a:t>Provisório</a:t>
            </a:r>
            <a:r>
              <a:rPr lang="en-US" sz="2600" dirty="0">
                <a:latin typeface="Times New Roman"/>
                <a:ea typeface="Calibri"/>
                <a:cs typeface="Calibri"/>
              </a:rPr>
              <a:t> -&gt; </a:t>
            </a:r>
            <a:r>
              <a:rPr lang="en-US" sz="2600" err="1">
                <a:latin typeface="Times New Roman"/>
                <a:ea typeface="Calibri"/>
                <a:cs typeface="Calibri"/>
              </a:rPr>
              <a:t>período</a:t>
            </a:r>
            <a:r>
              <a:rPr lang="en-US" sz="2600" dirty="0">
                <a:latin typeface="Times New Roman"/>
                <a:ea typeface="Calibri"/>
                <a:cs typeface="Calibri"/>
              </a:rPr>
              <a:t> </a:t>
            </a:r>
            <a:r>
              <a:rPr lang="en-US" sz="2600" err="1">
                <a:latin typeface="Times New Roman"/>
                <a:ea typeface="Calibri"/>
                <a:cs typeface="Calibri"/>
              </a:rPr>
              <a:t>autoritário</a:t>
            </a:r>
            <a:r>
              <a:rPr lang="en-US" sz="2600" dirty="0">
                <a:latin typeface="Times New Roman"/>
                <a:ea typeface="Calibri"/>
                <a:cs typeface="Calibri"/>
              </a:rPr>
              <a:t> (</a:t>
            </a:r>
            <a:r>
              <a:rPr lang="en-US" sz="2600" err="1">
                <a:latin typeface="Times New Roman"/>
                <a:ea typeface="Calibri"/>
                <a:cs typeface="Calibri"/>
              </a:rPr>
              <a:t>Congresso</a:t>
            </a:r>
            <a:r>
              <a:rPr lang="en-US" sz="2600" dirty="0">
                <a:latin typeface="Times New Roman"/>
                <a:ea typeface="Calibri"/>
                <a:cs typeface="Calibri"/>
              </a:rPr>
              <a:t> </a:t>
            </a:r>
            <a:r>
              <a:rPr lang="en-US" sz="2600" err="1">
                <a:latin typeface="Times New Roman"/>
                <a:ea typeface="Calibri"/>
                <a:cs typeface="Calibri"/>
              </a:rPr>
              <a:t>fechado</a:t>
            </a:r>
            <a:r>
              <a:rPr lang="en-US" sz="2600" dirty="0">
                <a:latin typeface="Times New Roman"/>
                <a:ea typeface="Calibri"/>
                <a:cs typeface="Calibri"/>
              </a:rPr>
              <a:t>; </a:t>
            </a:r>
            <a:r>
              <a:rPr lang="en-US" sz="2600" err="1">
                <a:latin typeface="Times New Roman"/>
                <a:ea typeface="Calibri"/>
                <a:cs typeface="Calibri"/>
              </a:rPr>
              <a:t>política</a:t>
            </a:r>
            <a:r>
              <a:rPr lang="en-US" sz="2600" dirty="0">
                <a:latin typeface="Times New Roman"/>
                <a:ea typeface="Calibri"/>
                <a:cs typeface="Calibri"/>
              </a:rPr>
              <a:t> </a:t>
            </a:r>
            <a:r>
              <a:rPr lang="en-US" sz="2600" err="1">
                <a:latin typeface="Times New Roman"/>
                <a:ea typeface="Calibri"/>
                <a:cs typeface="Calibri"/>
              </a:rPr>
              <a:t>pelos</a:t>
            </a:r>
            <a:r>
              <a:rPr lang="en-US" sz="2600" dirty="0">
                <a:latin typeface="Times New Roman"/>
                <a:ea typeface="Calibri"/>
                <a:cs typeface="Calibri"/>
              </a:rPr>
              <a:t> </a:t>
            </a:r>
            <a:r>
              <a:rPr lang="en-US" sz="2600" err="1">
                <a:latin typeface="Times New Roman"/>
                <a:ea typeface="Calibri"/>
                <a:cs typeface="Calibri"/>
              </a:rPr>
              <a:t>decretos</a:t>
            </a:r>
            <a:r>
              <a:rPr lang="en-US" sz="2600" dirty="0">
                <a:latin typeface="Times New Roman"/>
                <a:ea typeface="Calibri"/>
                <a:cs typeface="Calibri"/>
              </a:rPr>
              <a:t>-leis; </a:t>
            </a:r>
            <a:r>
              <a:rPr lang="en-US" sz="2600" err="1">
                <a:latin typeface="Times New Roman"/>
                <a:ea typeface="Calibri"/>
                <a:cs typeface="Calibri"/>
              </a:rPr>
              <a:t>intervenção</a:t>
            </a:r>
            <a:r>
              <a:rPr lang="en-US" sz="2600" dirty="0">
                <a:latin typeface="Times New Roman"/>
                <a:ea typeface="Calibri"/>
                <a:cs typeface="Calibri"/>
              </a:rPr>
              <a:t> </a:t>
            </a:r>
            <a:r>
              <a:rPr lang="en-US" sz="2600" err="1">
                <a:latin typeface="Times New Roman"/>
                <a:ea typeface="Calibri"/>
                <a:cs typeface="Calibri"/>
              </a:rPr>
              <a:t>nos</a:t>
            </a:r>
            <a:r>
              <a:rPr lang="en-US" sz="2600" dirty="0">
                <a:latin typeface="Times New Roman"/>
                <a:ea typeface="Calibri"/>
                <a:cs typeface="Calibri"/>
              </a:rPr>
              <a:t> </a:t>
            </a:r>
            <a:r>
              <a:rPr lang="en-US" sz="2600" err="1">
                <a:latin typeface="Times New Roman"/>
                <a:ea typeface="Calibri"/>
                <a:cs typeface="Calibri"/>
              </a:rPr>
              <a:t>estados</a:t>
            </a:r>
            <a:r>
              <a:rPr lang="en-US" sz="2600" dirty="0">
                <a:latin typeface="Times New Roman"/>
                <a:ea typeface="Calibri"/>
                <a:cs typeface="Calibri"/>
              </a:rPr>
              <a:t>); </a:t>
            </a:r>
            <a:r>
              <a:rPr lang="en-US" sz="2600" err="1">
                <a:latin typeface="Times New Roman"/>
                <a:ea typeface="Open Sans"/>
                <a:cs typeface="Open Sans"/>
              </a:rPr>
              <a:t>pressão</a:t>
            </a:r>
            <a:r>
              <a:rPr lang="en-US" sz="2600" dirty="0">
                <a:latin typeface="Times New Roman"/>
                <a:ea typeface="Open Sans"/>
                <a:cs typeface="Open Sans"/>
              </a:rPr>
              <a:t> </a:t>
            </a:r>
            <a:r>
              <a:rPr lang="en-US" sz="2600" err="1">
                <a:latin typeface="Times New Roman"/>
                <a:ea typeface="Open Sans"/>
                <a:cs typeface="Open Sans"/>
              </a:rPr>
              <a:t>constituinte</a:t>
            </a:r>
            <a:r>
              <a:rPr lang="en-US" sz="2600" dirty="0">
                <a:latin typeface="Times New Roman"/>
                <a:ea typeface="Open Sans"/>
                <a:cs typeface="Open Sans"/>
              </a:rPr>
              <a:t> (a </a:t>
            </a:r>
            <a:r>
              <a:rPr lang="en-US" sz="2600" err="1">
                <a:latin typeface="Times New Roman"/>
                <a:ea typeface="Open Sans"/>
                <a:cs typeface="Open Sans"/>
              </a:rPr>
              <a:t>centralização</a:t>
            </a:r>
            <a:r>
              <a:rPr lang="en-US" sz="2600" dirty="0">
                <a:latin typeface="Times New Roman"/>
                <a:ea typeface="Open Sans"/>
                <a:cs typeface="Open Sans"/>
              </a:rPr>
              <a:t>, o </a:t>
            </a:r>
            <a:r>
              <a:rPr lang="en-US" sz="2600" err="1">
                <a:latin typeface="Times New Roman"/>
                <a:ea typeface="Open Sans"/>
                <a:cs typeface="Open Sans"/>
              </a:rPr>
              <a:t>autoritarismo</a:t>
            </a:r>
            <a:r>
              <a:rPr lang="en-US" sz="2600" dirty="0">
                <a:latin typeface="Times New Roman"/>
                <a:ea typeface="Open Sans"/>
                <a:cs typeface="Open Sans"/>
              </a:rPr>
              <a:t> e a </a:t>
            </a:r>
            <a:r>
              <a:rPr lang="en-US" sz="2600" err="1">
                <a:latin typeface="Times New Roman"/>
                <a:ea typeface="Open Sans"/>
                <a:cs typeface="Open Sans"/>
              </a:rPr>
              <a:t>perda</a:t>
            </a:r>
            <a:r>
              <a:rPr lang="en-US" sz="2600" dirty="0">
                <a:latin typeface="Times New Roman"/>
                <a:ea typeface="Open Sans"/>
                <a:cs typeface="Open Sans"/>
              </a:rPr>
              <a:t> de </a:t>
            </a:r>
            <a:r>
              <a:rPr lang="en-US" sz="2600" err="1">
                <a:latin typeface="Times New Roman"/>
                <a:ea typeface="Open Sans"/>
                <a:cs typeface="Open Sans"/>
              </a:rPr>
              <a:t>poder</a:t>
            </a:r>
            <a:r>
              <a:rPr lang="en-US" sz="2600" dirty="0">
                <a:latin typeface="Times New Roman"/>
                <a:ea typeface="Open Sans"/>
                <a:cs typeface="Open Sans"/>
              </a:rPr>
              <a:t> das </a:t>
            </a:r>
            <a:r>
              <a:rPr lang="en-US" sz="2600" err="1">
                <a:latin typeface="Times New Roman"/>
                <a:ea typeface="Open Sans"/>
                <a:cs typeface="Open Sans"/>
              </a:rPr>
              <a:t>oligarquias</a:t>
            </a:r>
            <a:r>
              <a:rPr lang="en-US" sz="2600" dirty="0">
                <a:latin typeface="Times New Roman"/>
                <a:ea typeface="Open Sans"/>
                <a:cs typeface="Open Sans"/>
              </a:rPr>
              <a:t> </a:t>
            </a:r>
            <a:r>
              <a:rPr lang="en-US" sz="2600" err="1">
                <a:latin typeface="Times New Roman"/>
                <a:ea typeface="Open Sans"/>
                <a:cs typeface="Open Sans"/>
              </a:rPr>
              <a:t>locais</a:t>
            </a:r>
            <a:r>
              <a:rPr lang="en-US" sz="2600" dirty="0">
                <a:latin typeface="Times New Roman"/>
                <a:ea typeface="Open Sans"/>
                <a:cs typeface="Open Sans"/>
              </a:rPr>
              <a:t> </a:t>
            </a:r>
            <a:r>
              <a:rPr lang="en-US" sz="2600" err="1">
                <a:latin typeface="Times New Roman"/>
                <a:ea typeface="Open Sans"/>
                <a:cs typeface="Open Sans"/>
              </a:rPr>
              <a:t>frente</a:t>
            </a:r>
            <a:r>
              <a:rPr lang="en-US" sz="2600" dirty="0">
                <a:latin typeface="Times New Roman"/>
                <a:ea typeface="Open Sans"/>
                <a:cs typeface="Open Sans"/>
              </a:rPr>
              <a:t> a </a:t>
            </a:r>
            <a:r>
              <a:rPr lang="en-US" sz="2600" err="1">
                <a:latin typeface="Times New Roman"/>
                <a:ea typeface="Open Sans"/>
                <a:cs typeface="Open Sans"/>
              </a:rPr>
              <a:t>presente</a:t>
            </a:r>
            <a:r>
              <a:rPr lang="en-US" sz="2600" dirty="0">
                <a:latin typeface="Times New Roman"/>
                <a:ea typeface="Open Sans"/>
                <a:cs typeface="Open Sans"/>
              </a:rPr>
              <a:t> </a:t>
            </a:r>
            <a:r>
              <a:rPr lang="en-US" sz="2600" err="1">
                <a:latin typeface="Times New Roman"/>
                <a:ea typeface="Open Sans"/>
                <a:cs typeface="Open Sans"/>
              </a:rPr>
              <a:t>tenentista</a:t>
            </a:r>
            <a:r>
              <a:rPr lang="en-US" sz="2600" dirty="0">
                <a:latin typeface="Times New Roman"/>
                <a:ea typeface="Open Sans"/>
                <a:cs typeface="Open Sans"/>
              </a:rPr>
              <a:t> </a:t>
            </a:r>
            <a:r>
              <a:rPr lang="en-US" sz="2600" err="1">
                <a:latin typeface="Times New Roman"/>
                <a:ea typeface="Open Sans"/>
                <a:cs typeface="Open Sans"/>
              </a:rPr>
              <a:t>gerou</a:t>
            </a:r>
            <a:r>
              <a:rPr lang="en-US" sz="2600" dirty="0">
                <a:latin typeface="Times New Roman"/>
                <a:ea typeface="Open Sans"/>
                <a:cs typeface="Open Sans"/>
              </a:rPr>
              <a:t> </a:t>
            </a:r>
            <a:r>
              <a:rPr lang="en-US" sz="2600" err="1">
                <a:latin typeface="Times New Roman"/>
                <a:ea typeface="Open Sans"/>
                <a:cs typeface="Open Sans"/>
              </a:rPr>
              <a:t>movimentos</a:t>
            </a:r>
            <a:r>
              <a:rPr lang="en-US" sz="2600" dirty="0">
                <a:latin typeface="Times New Roman"/>
                <a:ea typeface="Open Sans"/>
                <a:cs typeface="Open Sans"/>
              </a:rPr>
              <a:t> </a:t>
            </a:r>
            <a:r>
              <a:rPr lang="en-US" sz="2600" err="1">
                <a:latin typeface="Times New Roman"/>
                <a:ea typeface="Open Sans"/>
                <a:cs typeface="Open Sans"/>
              </a:rPr>
              <a:t>em</a:t>
            </a:r>
            <a:r>
              <a:rPr lang="en-US" sz="2600" dirty="0">
                <a:latin typeface="Times New Roman"/>
                <a:ea typeface="Open Sans"/>
                <a:cs typeface="Open Sans"/>
              </a:rPr>
              <a:t> </a:t>
            </a:r>
            <a:r>
              <a:rPr lang="en-US" sz="2600" err="1">
                <a:latin typeface="Times New Roman"/>
                <a:ea typeface="Open Sans"/>
                <a:cs typeface="Open Sans"/>
              </a:rPr>
              <a:t>diversos</a:t>
            </a:r>
            <a:r>
              <a:rPr lang="en-US" sz="2600" dirty="0">
                <a:latin typeface="Times New Roman"/>
                <a:ea typeface="Open Sans"/>
                <a:cs typeface="Open Sans"/>
              </a:rPr>
              <a:t> </a:t>
            </a:r>
            <a:r>
              <a:rPr lang="en-US" sz="2600" err="1">
                <a:latin typeface="Times New Roman"/>
                <a:ea typeface="Open Sans"/>
                <a:cs typeface="Open Sans"/>
              </a:rPr>
              <a:t>estados</a:t>
            </a:r>
            <a:r>
              <a:rPr lang="en-US" sz="2600" dirty="0">
                <a:latin typeface="Times New Roman"/>
                <a:ea typeface="Open Sans"/>
                <a:cs typeface="Open Sans"/>
              </a:rPr>
              <a:t> </a:t>
            </a:r>
            <a:r>
              <a:rPr lang="en-US" sz="2600" err="1">
                <a:latin typeface="Times New Roman"/>
                <a:ea typeface="Open Sans"/>
                <a:cs typeface="Open Sans"/>
              </a:rPr>
              <a:t>conhecidos</a:t>
            </a:r>
            <a:r>
              <a:rPr lang="en-US" sz="2600" dirty="0">
                <a:latin typeface="Times New Roman"/>
                <a:ea typeface="Open Sans"/>
                <a:cs typeface="Open Sans"/>
              </a:rPr>
              <a:t> </a:t>
            </a:r>
            <a:r>
              <a:rPr lang="en-US" sz="2600" err="1">
                <a:latin typeface="Times New Roman"/>
                <a:ea typeface="Open Sans"/>
                <a:cs typeface="Open Sans"/>
              </a:rPr>
              <a:t>como</a:t>
            </a:r>
            <a:r>
              <a:rPr lang="en-US" sz="2600" dirty="0">
                <a:latin typeface="Times New Roman"/>
                <a:ea typeface="Open Sans"/>
                <a:cs typeface="Open Sans"/>
              </a:rPr>
              <a:t> “</a:t>
            </a:r>
            <a:r>
              <a:rPr lang="en-US" sz="2600" err="1">
                <a:latin typeface="Times New Roman"/>
                <a:ea typeface="Open Sans"/>
                <a:cs typeface="Open Sans"/>
              </a:rPr>
              <a:t>constitucionalistas</a:t>
            </a:r>
            <a:r>
              <a:rPr lang="en-US" sz="2600" dirty="0">
                <a:latin typeface="Times New Roman"/>
                <a:ea typeface="Open Sans"/>
                <a:cs typeface="Open Sans"/>
              </a:rPr>
              <a:t>” (</a:t>
            </a:r>
            <a:r>
              <a:rPr lang="en-US" sz="2600" err="1">
                <a:latin typeface="Times New Roman"/>
                <a:ea typeface="Open Sans"/>
                <a:cs typeface="Open Sans"/>
              </a:rPr>
              <a:t>caso</a:t>
            </a:r>
            <a:r>
              <a:rPr lang="en-US" sz="2600" dirty="0">
                <a:latin typeface="Times New Roman"/>
                <a:ea typeface="Open Sans"/>
                <a:cs typeface="Open Sans"/>
              </a:rPr>
              <a:t> de SP).</a:t>
            </a:r>
            <a:endParaRPr lang="en-US" sz="2600">
              <a:latin typeface="Times New Roman"/>
              <a:ea typeface="Open Sans"/>
              <a:cs typeface="Times New Roman"/>
            </a:endParaRPr>
          </a:p>
          <a:p>
            <a:pPr algn="just"/>
            <a:r>
              <a:rPr lang="en-US" sz="2600" b="1" dirty="0">
                <a:latin typeface="Times New Roman"/>
                <a:ea typeface="Open Sans"/>
                <a:cs typeface="Open Sans"/>
              </a:rPr>
              <a:t>1934-1937</a:t>
            </a:r>
            <a:r>
              <a:rPr lang="en-US" sz="2600" dirty="0">
                <a:latin typeface="Times New Roman"/>
                <a:ea typeface="Open Sans"/>
                <a:cs typeface="Open Sans"/>
              </a:rPr>
              <a:t>: </a:t>
            </a:r>
            <a:r>
              <a:rPr lang="en-US" sz="2600" dirty="0">
                <a:solidFill>
                  <a:srgbClr val="FF0000"/>
                </a:solidFill>
                <a:latin typeface="Times New Roman"/>
                <a:ea typeface="Open Sans"/>
                <a:cs typeface="Open Sans"/>
              </a:rPr>
              <a:t>Governo </a:t>
            </a:r>
            <a:r>
              <a:rPr lang="en-US" sz="2600" err="1">
                <a:solidFill>
                  <a:srgbClr val="FF0000"/>
                </a:solidFill>
                <a:latin typeface="Times New Roman"/>
                <a:ea typeface="Open Sans"/>
                <a:cs typeface="Open Sans"/>
              </a:rPr>
              <a:t>Constitucional</a:t>
            </a:r>
            <a:r>
              <a:rPr lang="en-US" sz="2600" dirty="0">
                <a:solidFill>
                  <a:srgbClr val="FF0000"/>
                </a:solidFill>
                <a:latin typeface="Times New Roman"/>
                <a:ea typeface="Open Sans"/>
                <a:cs typeface="Open Sans"/>
              </a:rPr>
              <a:t> -&gt; aula de </a:t>
            </a:r>
            <a:r>
              <a:rPr lang="en-US" sz="2600" err="1">
                <a:solidFill>
                  <a:srgbClr val="FF0000"/>
                </a:solidFill>
                <a:latin typeface="Times New Roman"/>
                <a:ea typeface="Open Sans"/>
                <a:cs typeface="Open Sans"/>
              </a:rPr>
              <a:t>hoje</a:t>
            </a:r>
            <a:endParaRPr lang="en-US" sz="2600">
              <a:solidFill>
                <a:srgbClr val="FF0000"/>
              </a:solidFill>
              <a:latin typeface="Times New Roman"/>
              <a:ea typeface="Open Sans"/>
              <a:cs typeface="Open Sans"/>
            </a:endParaRPr>
          </a:p>
          <a:p>
            <a:pPr algn="just"/>
            <a:r>
              <a:rPr lang="en-US" sz="2600" b="1" dirty="0">
                <a:latin typeface="Times New Roman"/>
                <a:ea typeface="Open Sans"/>
                <a:cs typeface="Open Sans"/>
              </a:rPr>
              <a:t>1937-1945</a:t>
            </a:r>
            <a:r>
              <a:rPr lang="en-US" sz="2600" dirty="0">
                <a:latin typeface="Times New Roman"/>
                <a:ea typeface="Open Sans"/>
                <a:cs typeface="Open Sans"/>
              </a:rPr>
              <a:t>: Estado Novo -&gt; </a:t>
            </a:r>
            <a:r>
              <a:rPr lang="en-US" sz="2600" err="1">
                <a:latin typeface="Times New Roman"/>
                <a:ea typeface="Open Sans"/>
                <a:cs typeface="Open Sans"/>
              </a:rPr>
              <a:t>próximas</a:t>
            </a:r>
            <a:r>
              <a:rPr lang="en-US" sz="2600" dirty="0">
                <a:latin typeface="Times New Roman"/>
                <a:ea typeface="Open Sans"/>
                <a:cs typeface="Open Sans"/>
              </a:rPr>
              <a:t> aulas</a:t>
            </a:r>
            <a:endParaRPr lang="en-US" sz="2600">
              <a:ea typeface="Calibri"/>
              <a:cs typeface="Calibri"/>
            </a:endParaRPr>
          </a:p>
          <a:p>
            <a:pPr algn="just"/>
            <a:r>
              <a:rPr lang="en-US" sz="2600" dirty="0">
                <a:latin typeface="Times New Roman"/>
                <a:ea typeface="Open Sans"/>
                <a:cs typeface="Open Sans"/>
              </a:rPr>
              <a:t>.</a:t>
            </a:r>
            <a:endParaRPr lang="en-US" sz="2600">
              <a:ea typeface="Calibri"/>
              <a:cs typeface="Calibri"/>
            </a:endParaRPr>
          </a:p>
          <a:p>
            <a:pPr algn="just"/>
            <a:r>
              <a:rPr lang="en-US" sz="2600" dirty="0">
                <a:latin typeface="Times New Roman"/>
                <a:ea typeface="Open Sans"/>
                <a:cs typeface="Open Sans"/>
              </a:rPr>
              <a:t>.</a:t>
            </a:r>
            <a:endParaRPr lang="en-US" sz="2600">
              <a:ea typeface="Calibri"/>
              <a:cs typeface="Calibri"/>
            </a:endParaRPr>
          </a:p>
          <a:p>
            <a:pPr algn="just"/>
            <a:r>
              <a:rPr lang="en-US" sz="2600" dirty="0">
                <a:latin typeface="Times New Roman"/>
                <a:ea typeface="Open Sans"/>
                <a:cs typeface="Open Sans"/>
              </a:rPr>
              <a:t>.</a:t>
            </a:r>
          </a:p>
          <a:p>
            <a:pPr algn="just"/>
            <a:r>
              <a:rPr lang="en-US" sz="2600" dirty="0">
                <a:latin typeface="Times New Roman"/>
                <a:ea typeface="Open Sans"/>
                <a:cs typeface="Open Sans"/>
              </a:rPr>
              <a:t>.</a:t>
            </a:r>
          </a:p>
          <a:p>
            <a:pPr algn="just"/>
            <a:r>
              <a:rPr lang="en-US" sz="2600" b="1" dirty="0">
                <a:latin typeface="Times New Roman"/>
                <a:ea typeface="Open Sans"/>
                <a:cs typeface="Open Sans"/>
              </a:rPr>
              <a:t>1951-1954</a:t>
            </a:r>
            <a:r>
              <a:rPr lang="en-US" sz="2600" dirty="0">
                <a:latin typeface="Times New Roman"/>
                <a:ea typeface="Open Sans"/>
                <a:cs typeface="Open Sans"/>
              </a:rPr>
              <a:t>: 2º Governo Vargas -&gt; </a:t>
            </a:r>
            <a:r>
              <a:rPr lang="en-US" sz="2600" err="1">
                <a:latin typeface="Times New Roman"/>
                <a:ea typeface="Open Sans"/>
                <a:cs typeface="Open Sans"/>
              </a:rPr>
              <a:t>mais</a:t>
            </a:r>
            <a:r>
              <a:rPr lang="en-US" sz="2600" dirty="0">
                <a:latin typeface="Times New Roman"/>
                <a:ea typeface="Open Sans"/>
                <a:cs typeface="Open Sans"/>
              </a:rPr>
              <a:t> </a:t>
            </a:r>
            <a:r>
              <a:rPr lang="en-US" sz="2600" err="1">
                <a:latin typeface="Times New Roman"/>
                <a:ea typeface="Open Sans"/>
                <a:cs typeface="Open Sans"/>
              </a:rPr>
              <a:t>pra</a:t>
            </a:r>
            <a:r>
              <a:rPr lang="en-US" sz="2600" dirty="0">
                <a:latin typeface="Times New Roman"/>
                <a:ea typeface="Open Sans"/>
                <a:cs typeface="Open Sans"/>
              </a:rPr>
              <a:t> </a:t>
            </a:r>
            <a:r>
              <a:rPr lang="en-US" sz="2600" err="1">
                <a:latin typeface="Times New Roman"/>
                <a:ea typeface="Open Sans"/>
                <a:cs typeface="Open Sans"/>
              </a:rPr>
              <a:t>frente</a:t>
            </a:r>
            <a:endParaRPr lang="en-US" sz="2600"/>
          </a:p>
        </p:txBody>
      </p:sp>
    </p:spTree>
    <p:extLst>
      <p:ext uri="{BB962C8B-B14F-4D97-AF65-F5344CB8AC3E}">
        <p14:creationId xmlns:p14="http://schemas.microsoft.com/office/powerpoint/2010/main" val="1184839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FD6B28-7834-5D4D-9CE2-EACE8EBBCE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AFF4D48F-1CEB-CA68-3846-29965D337C3E}"/>
              </a:ext>
            </a:extLst>
          </p:cNvPr>
          <p:cNvSpPr txBox="1"/>
          <p:nvPr/>
        </p:nvSpPr>
        <p:spPr>
          <a:xfrm>
            <a:off x="3835" y="792192"/>
            <a:ext cx="12186726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6000" b="1" dirty="0">
                <a:latin typeface="Times New Roman"/>
                <a:ea typeface="+mn-lt"/>
                <a:cs typeface="+mn-lt"/>
              </a:rPr>
              <a:t>Pós-Revolução de 1930</a:t>
            </a:r>
            <a:endParaRPr lang="en-US" sz="6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2DEA22-502F-29AF-EE6D-B6C48D7BBFC8}"/>
              </a:ext>
            </a:extLst>
          </p:cNvPr>
          <p:cNvSpPr txBox="1"/>
          <p:nvPr/>
        </p:nvSpPr>
        <p:spPr>
          <a:xfrm>
            <a:off x="238665" y="2036469"/>
            <a:ext cx="11714670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 algn="just">
              <a:buFont typeface="Calibri"/>
              <a:buChar char="-"/>
            </a:pPr>
            <a:r>
              <a:rPr lang="en-US" sz="3200" err="1">
                <a:latin typeface="Times New Roman"/>
                <a:ea typeface="+mn-lt"/>
                <a:cs typeface="+mn-lt"/>
              </a:rPr>
              <a:t>Intensificação</a:t>
            </a:r>
            <a:r>
              <a:rPr lang="en-US" sz="3200" dirty="0">
                <a:latin typeface="Times New Roman"/>
                <a:ea typeface="+mn-lt"/>
                <a:cs typeface="+mn-lt"/>
              </a:rPr>
              <a:t> e </a:t>
            </a:r>
            <a:r>
              <a:rPr lang="en-US" sz="3200" err="1">
                <a:latin typeface="Times New Roman"/>
                <a:ea typeface="+mn-lt"/>
                <a:cs typeface="+mn-lt"/>
              </a:rPr>
              <a:t>consolidação</a:t>
            </a:r>
            <a:r>
              <a:rPr lang="en-US" sz="3200" dirty="0">
                <a:latin typeface="Times New Roman"/>
                <a:ea typeface="+mn-lt"/>
                <a:cs typeface="+mn-lt"/>
              </a:rPr>
              <a:t> das leis </a:t>
            </a:r>
            <a:r>
              <a:rPr lang="en-US" sz="3200" err="1">
                <a:latin typeface="Times New Roman"/>
                <a:ea typeface="+mn-lt"/>
                <a:cs typeface="+mn-lt"/>
              </a:rPr>
              <a:t>trabalhistas</a:t>
            </a:r>
            <a:endParaRPr lang="en-US" sz="3200" dirty="0">
              <a:latin typeface="Times New Roman"/>
              <a:ea typeface="+mn-lt"/>
              <a:cs typeface="+mn-lt"/>
            </a:endParaRPr>
          </a:p>
          <a:p>
            <a:pPr algn="just"/>
            <a:r>
              <a:rPr lang="en-US" sz="3200" dirty="0">
                <a:latin typeface="Times New Roman"/>
                <a:ea typeface="+mn-lt"/>
                <a:cs typeface="+mn-lt"/>
              </a:rPr>
              <a:t>- </a:t>
            </a:r>
            <a:r>
              <a:rPr lang="en-US" sz="3200" err="1">
                <a:latin typeface="Times New Roman"/>
                <a:ea typeface="+mn-lt"/>
                <a:cs typeface="+mn-lt"/>
              </a:rPr>
              <a:t>Surgimento</a:t>
            </a:r>
            <a:r>
              <a:rPr lang="en-US" sz="3200" dirty="0">
                <a:latin typeface="Times New Roman"/>
                <a:ea typeface="+mn-lt"/>
                <a:cs typeface="+mn-lt"/>
              </a:rPr>
              <a:t> do </a:t>
            </a:r>
            <a:r>
              <a:rPr lang="en-US" sz="3200" err="1">
                <a:latin typeface="Times New Roman"/>
                <a:ea typeface="+mn-lt"/>
                <a:cs typeface="+mn-lt"/>
              </a:rPr>
              <a:t>trabalhismo</a:t>
            </a:r>
            <a:r>
              <a:rPr lang="en-US" sz="3200" dirty="0">
                <a:latin typeface="Times New Roman"/>
                <a:ea typeface="+mn-lt"/>
                <a:cs typeface="+mn-lt"/>
              </a:rPr>
              <a:t>: </a:t>
            </a:r>
            <a:r>
              <a:rPr lang="en-US" sz="3200" err="1">
                <a:latin typeface="Times New Roman"/>
                <a:ea typeface="+mn-lt"/>
                <a:cs typeface="+mn-lt"/>
              </a:rPr>
              <a:t>ideologia</a:t>
            </a:r>
            <a:r>
              <a:rPr lang="en-US" sz="3200" dirty="0">
                <a:latin typeface="Times New Roman"/>
                <a:ea typeface="+mn-lt"/>
                <a:cs typeface="+mn-lt"/>
              </a:rPr>
              <a:t> </a:t>
            </a:r>
            <a:r>
              <a:rPr lang="en-US" sz="3200" err="1">
                <a:latin typeface="Times New Roman"/>
                <a:ea typeface="+mn-lt"/>
                <a:cs typeface="+mn-lt"/>
              </a:rPr>
              <a:t>política</a:t>
            </a:r>
            <a:r>
              <a:rPr lang="en-US" sz="3200" dirty="0">
                <a:latin typeface="Times New Roman"/>
                <a:ea typeface="+mn-lt"/>
                <a:cs typeface="+mn-lt"/>
              </a:rPr>
              <a:t> </a:t>
            </a:r>
            <a:r>
              <a:rPr lang="en-US" sz="3200" err="1">
                <a:latin typeface="Times New Roman"/>
                <a:ea typeface="+mn-lt"/>
                <a:cs typeface="+mn-lt"/>
              </a:rPr>
              <a:t>marcada</a:t>
            </a:r>
            <a:r>
              <a:rPr lang="en-US" sz="3200" dirty="0">
                <a:latin typeface="Times New Roman"/>
                <a:ea typeface="+mn-lt"/>
                <a:cs typeface="+mn-lt"/>
              </a:rPr>
              <a:t> pela </a:t>
            </a:r>
            <a:r>
              <a:rPr lang="en-US" sz="3200" err="1">
                <a:latin typeface="Times New Roman"/>
                <a:ea typeface="+mn-lt"/>
                <a:cs typeface="+mn-lt"/>
              </a:rPr>
              <a:t>participação</a:t>
            </a:r>
            <a:r>
              <a:rPr lang="en-US" sz="3200" dirty="0">
                <a:latin typeface="Times New Roman"/>
                <a:ea typeface="+mn-lt"/>
                <a:cs typeface="+mn-lt"/>
              </a:rPr>
              <a:t> e interesses da </a:t>
            </a:r>
            <a:r>
              <a:rPr lang="en-US" sz="3200" err="1">
                <a:latin typeface="Times New Roman"/>
                <a:ea typeface="+mn-lt"/>
                <a:cs typeface="+mn-lt"/>
              </a:rPr>
              <a:t>classe</a:t>
            </a:r>
            <a:r>
              <a:rPr lang="en-US" sz="3200" dirty="0">
                <a:latin typeface="Times New Roman"/>
                <a:ea typeface="+mn-lt"/>
                <a:cs typeface="+mn-lt"/>
              </a:rPr>
              <a:t> </a:t>
            </a:r>
            <a:r>
              <a:rPr lang="en-US" sz="3200" err="1">
                <a:latin typeface="Times New Roman"/>
                <a:ea typeface="+mn-lt"/>
                <a:cs typeface="+mn-lt"/>
              </a:rPr>
              <a:t>trabalhadora</a:t>
            </a:r>
            <a:r>
              <a:rPr lang="en-US" sz="3200" dirty="0">
                <a:latin typeface="Times New Roman"/>
                <a:ea typeface="+mn-lt"/>
                <a:cs typeface="+mn-lt"/>
              </a:rPr>
              <a:t>; </a:t>
            </a:r>
            <a:r>
              <a:rPr lang="en-US" sz="3200" err="1">
                <a:latin typeface="Times New Roman"/>
                <a:ea typeface="+mn-lt"/>
                <a:cs typeface="+mn-lt"/>
              </a:rPr>
              <a:t>surgimento</a:t>
            </a:r>
            <a:r>
              <a:rPr lang="en-US" sz="3200" dirty="0">
                <a:latin typeface="Times New Roman"/>
                <a:ea typeface="+mn-lt"/>
                <a:cs typeface="+mn-lt"/>
              </a:rPr>
              <a:t> do </a:t>
            </a:r>
            <a:r>
              <a:rPr lang="en-US" sz="3200" err="1">
                <a:latin typeface="Times New Roman"/>
                <a:ea typeface="+mn-lt"/>
                <a:cs typeface="+mn-lt"/>
              </a:rPr>
              <a:t>movimento</a:t>
            </a:r>
            <a:r>
              <a:rPr lang="en-US" sz="3200" dirty="0">
                <a:latin typeface="Times New Roman"/>
                <a:ea typeface="+mn-lt"/>
                <a:cs typeface="+mn-lt"/>
              </a:rPr>
              <a:t> </a:t>
            </a:r>
            <a:r>
              <a:rPr lang="en-US" sz="3200" err="1">
                <a:latin typeface="Times New Roman"/>
                <a:ea typeface="+mn-lt"/>
                <a:cs typeface="+mn-lt"/>
              </a:rPr>
              <a:t>sindical</a:t>
            </a:r>
            <a:endParaRPr lang="en-US" sz="3200" dirty="0">
              <a:latin typeface="Times New Roman"/>
              <a:ea typeface="+mn-lt"/>
              <a:cs typeface="+mn-lt"/>
            </a:endParaRPr>
          </a:p>
          <a:p>
            <a:pPr algn="just"/>
            <a:r>
              <a:rPr lang="en-US" sz="3200" dirty="0">
                <a:latin typeface="Times New Roman"/>
                <a:ea typeface="+mn-lt"/>
                <a:cs typeface="+mn-lt"/>
              </a:rPr>
              <a:t>- </a:t>
            </a:r>
            <a:r>
              <a:rPr lang="en-US" sz="3200" err="1">
                <a:latin typeface="Times New Roman"/>
                <a:ea typeface="+mn-lt"/>
                <a:cs typeface="+mn-lt"/>
              </a:rPr>
              <a:t>Início</a:t>
            </a:r>
            <a:r>
              <a:rPr lang="en-US" sz="3200" dirty="0">
                <a:latin typeface="Times New Roman"/>
                <a:ea typeface="+mn-lt"/>
                <a:cs typeface="+mn-lt"/>
              </a:rPr>
              <a:t> do </a:t>
            </a:r>
            <a:r>
              <a:rPr lang="en-US" sz="3200" err="1">
                <a:latin typeface="Times New Roman"/>
                <a:ea typeface="+mn-lt"/>
                <a:cs typeface="+mn-lt"/>
              </a:rPr>
              <a:t>nacional-desenvolvimentismo</a:t>
            </a:r>
            <a:endParaRPr lang="en-US" sz="3200" dirty="0">
              <a:latin typeface="Times New Roman"/>
              <a:ea typeface="+mn-lt"/>
              <a:cs typeface="+mn-lt"/>
            </a:endParaRPr>
          </a:p>
          <a:p>
            <a:pPr algn="just"/>
            <a:r>
              <a:rPr lang="en-US" sz="3200" dirty="0">
                <a:latin typeface="Times New Roman"/>
                <a:ea typeface="+mn-lt"/>
                <a:cs typeface="+mn-lt"/>
              </a:rPr>
              <a:t>- </a:t>
            </a:r>
            <a:r>
              <a:rPr lang="en-US" sz="3200" err="1">
                <a:latin typeface="Times New Roman"/>
                <a:ea typeface="+mn-lt"/>
                <a:cs typeface="+mn-lt"/>
              </a:rPr>
              <a:t>Início</a:t>
            </a:r>
            <a:r>
              <a:rPr lang="en-US" sz="3200" dirty="0">
                <a:latin typeface="Times New Roman"/>
                <a:ea typeface="+mn-lt"/>
                <a:cs typeface="+mn-lt"/>
              </a:rPr>
              <a:t> da </a:t>
            </a:r>
            <a:r>
              <a:rPr lang="en-US" sz="3200" err="1">
                <a:latin typeface="Times New Roman"/>
                <a:ea typeface="+mn-lt"/>
                <a:cs typeface="+mn-lt"/>
              </a:rPr>
              <a:t>industrialização</a:t>
            </a:r>
            <a:r>
              <a:rPr lang="en-US" sz="3200" dirty="0">
                <a:latin typeface="Times New Roman"/>
                <a:ea typeface="+mn-lt"/>
                <a:cs typeface="+mn-lt"/>
              </a:rPr>
              <a:t> no </a:t>
            </a:r>
            <a:r>
              <a:rPr lang="en-US" sz="3200" err="1">
                <a:latin typeface="Times New Roman"/>
                <a:ea typeface="+mn-lt"/>
                <a:cs typeface="+mn-lt"/>
              </a:rPr>
              <a:t>Brasil</a:t>
            </a:r>
            <a:r>
              <a:rPr lang="en-US" sz="3200" dirty="0">
                <a:latin typeface="Times New Roman"/>
                <a:ea typeface="+mn-lt"/>
                <a:cs typeface="+mn-lt"/>
              </a:rPr>
              <a:t>: com </a:t>
            </a:r>
            <a:r>
              <a:rPr lang="en-US" sz="3200" err="1">
                <a:latin typeface="Times New Roman"/>
                <a:ea typeface="+mn-lt"/>
                <a:cs typeface="+mn-lt"/>
              </a:rPr>
              <a:t>ênfase</a:t>
            </a:r>
            <a:r>
              <a:rPr lang="en-US" sz="3200" dirty="0">
                <a:latin typeface="Times New Roman"/>
                <a:ea typeface="+mn-lt"/>
                <a:cs typeface="+mn-lt"/>
              </a:rPr>
              <a:t> </a:t>
            </a:r>
            <a:r>
              <a:rPr lang="en-US" sz="3200" err="1">
                <a:latin typeface="Times New Roman"/>
                <a:ea typeface="+mn-lt"/>
                <a:cs typeface="+mn-lt"/>
              </a:rPr>
              <a:t>na</a:t>
            </a:r>
            <a:r>
              <a:rPr lang="en-US" sz="3200" dirty="0">
                <a:latin typeface="Times New Roman"/>
                <a:ea typeface="+mn-lt"/>
                <a:cs typeface="+mn-lt"/>
              </a:rPr>
              <a:t> </a:t>
            </a:r>
            <a:r>
              <a:rPr lang="en-US" sz="3200" err="1">
                <a:latin typeface="Times New Roman"/>
                <a:ea typeface="+mn-lt"/>
                <a:cs typeface="+mn-lt"/>
              </a:rPr>
              <a:t>indústria</a:t>
            </a:r>
            <a:r>
              <a:rPr lang="en-US" sz="3200" dirty="0">
                <a:latin typeface="Times New Roman"/>
                <a:ea typeface="+mn-lt"/>
                <a:cs typeface="+mn-lt"/>
              </a:rPr>
              <a:t> de base</a:t>
            </a:r>
          </a:p>
          <a:p>
            <a:pPr algn="just"/>
            <a:r>
              <a:rPr lang="en-US" sz="3200" dirty="0">
                <a:latin typeface="Times New Roman"/>
                <a:ea typeface="+mn-lt"/>
                <a:cs typeface="+mn-lt"/>
              </a:rPr>
              <a:t>- </a:t>
            </a:r>
            <a:r>
              <a:rPr lang="en-US" sz="3200" err="1">
                <a:latin typeface="Times New Roman"/>
                <a:ea typeface="+mn-lt"/>
                <a:cs typeface="+mn-lt"/>
              </a:rPr>
              <a:t>Fortalecimento</a:t>
            </a:r>
            <a:r>
              <a:rPr lang="en-US" sz="3200" dirty="0">
                <a:latin typeface="Times New Roman"/>
                <a:ea typeface="+mn-lt"/>
                <a:cs typeface="+mn-lt"/>
              </a:rPr>
              <a:t> do Estado: </a:t>
            </a:r>
            <a:r>
              <a:rPr lang="en-US" sz="3200" err="1">
                <a:latin typeface="Times New Roman"/>
                <a:ea typeface="+mn-lt"/>
                <a:cs typeface="+mn-lt"/>
              </a:rPr>
              <a:t>máquina</a:t>
            </a:r>
            <a:r>
              <a:rPr lang="en-US" sz="3200" dirty="0">
                <a:latin typeface="Times New Roman"/>
                <a:ea typeface="+mn-lt"/>
                <a:cs typeface="+mn-lt"/>
              </a:rPr>
              <a:t> </a:t>
            </a:r>
            <a:r>
              <a:rPr lang="en-US" sz="3200" err="1">
                <a:latin typeface="Times New Roman"/>
                <a:ea typeface="+mn-lt"/>
                <a:cs typeface="+mn-lt"/>
              </a:rPr>
              <a:t>estatal</a:t>
            </a:r>
            <a:r>
              <a:rPr lang="en-US" sz="3200" dirty="0">
                <a:latin typeface="Times New Roman"/>
                <a:ea typeface="+mn-lt"/>
                <a:cs typeface="+mn-lt"/>
              </a:rPr>
              <a:t> (</a:t>
            </a:r>
            <a:r>
              <a:rPr lang="en-US" sz="3200" err="1">
                <a:latin typeface="Times New Roman"/>
                <a:ea typeface="+mn-lt"/>
                <a:cs typeface="+mn-lt"/>
              </a:rPr>
              <a:t>adm.</a:t>
            </a:r>
            <a:r>
              <a:rPr lang="en-US" sz="3200" dirty="0">
                <a:latin typeface="Times New Roman"/>
                <a:ea typeface="+mn-lt"/>
                <a:cs typeface="+mn-lt"/>
              </a:rPr>
              <a:t> Pública)</a:t>
            </a:r>
          </a:p>
          <a:p>
            <a:pPr algn="just"/>
            <a:r>
              <a:rPr lang="en-US" sz="3200" dirty="0">
                <a:latin typeface="Times New Roman"/>
                <a:ea typeface="+mn-lt"/>
                <a:cs typeface="+mn-lt"/>
              </a:rPr>
              <a:t>- </a:t>
            </a:r>
            <a:r>
              <a:rPr lang="en-US" sz="3200" err="1">
                <a:latin typeface="Times New Roman"/>
                <a:ea typeface="+mn-lt"/>
                <a:cs typeface="+mn-lt"/>
              </a:rPr>
              <a:t>Início</a:t>
            </a:r>
            <a:r>
              <a:rPr lang="en-US" sz="3200" dirty="0">
                <a:latin typeface="Times New Roman"/>
                <a:ea typeface="+mn-lt"/>
                <a:cs typeface="+mn-lt"/>
              </a:rPr>
              <a:t> de </a:t>
            </a:r>
            <a:r>
              <a:rPr lang="en-US" sz="3200" err="1">
                <a:latin typeface="Times New Roman"/>
                <a:ea typeface="+mn-lt"/>
                <a:cs typeface="+mn-lt"/>
              </a:rPr>
              <a:t>uma</a:t>
            </a:r>
            <a:r>
              <a:rPr lang="en-US" sz="3200" dirty="0">
                <a:latin typeface="Times New Roman"/>
                <a:ea typeface="+mn-lt"/>
                <a:cs typeface="+mn-lt"/>
              </a:rPr>
              <a:t> </a:t>
            </a:r>
            <a:r>
              <a:rPr lang="en-US" sz="3200" err="1">
                <a:latin typeface="Times New Roman"/>
                <a:ea typeface="+mn-lt"/>
                <a:cs typeface="+mn-lt"/>
              </a:rPr>
              <a:t>política</a:t>
            </a:r>
            <a:r>
              <a:rPr lang="en-US" sz="3200" dirty="0">
                <a:latin typeface="Times New Roman"/>
                <a:ea typeface="+mn-lt"/>
                <a:cs typeface="+mn-lt"/>
              </a:rPr>
              <a:t> </a:t>
            </a:r>
            <a:r>
              <a:rPr lang="en-US" sz="3200" err="1">
                <a:latin typeface="Times New Roman"/>
                <a:ea typeface="+mn-lt"/>
                <a:cs typeface="+mn-lt"/>
              </a:rPr>
              <a:t>personalista</a:t>
            </a:r>
            <a:r>
              <a:rPr lang="en-US" sz="3200" dirty="0">
                <a:latin typeface="Times New Roman"/>
                <a:ea typeface="+mn-lt"/>
                <a:cs typeface="+mn-lt"/>
              </a:rPr>
              <a:t>, </a:t>
            </a:r>
            <a:r>
              <a:rPr lang="en-US" sz="3200" err="1">
                <a:latin typeface="Times New Roman"/>
                <a:ea typeface="+mn-lt"/>
                <a:cs typeface="+mn-lt"/>
              </a:rPr>
              <a:t>populista</a:t>
            </a:r>
            <a:r>
              <a:rPr lang="en-US" sz="3200" dirty="0">
                <a:latin typeface="Times New Roman"/>
                <a:ea typeface="+mn-lt"/>
                <a:cs typeface="+mn-lt"/>
              </a:rPr>
              <a:t> e </a:t>
            </a:r>
            <a:r>
              <a:rPr lang="en-US" sz="3200" err="1">
                <a:latin typeface="Times New Roman"/>
                <a:ea typeface="+mn-lt"/>
                <a:cs typeface="+mn-lt"/>
              </a:rPr>
              <a:t>nacionalista</a:t>
            </a:r>
            <a:endParaRPr lang="en-US" sz="3200" dirty="0">
              <a:latin typeface="Times New Roman"/>
              <a:ea typeface="+mn-lt"/>
              <a:cs typeface="+mn-lt"/>
            </a:endParaRPr>
          </a:p>
          <a:p>
            <a:pPr algn="just"/>
            <a:r>
              <a:rPr lang="en-US" sz="3200" dirty="0">
                <a:latin typeface="Times New Roman"/>
                <a:ea typeface="+mn-lt"/>
                <a:cs typeface="+mn-lt"/>
              </a:rPr>
              <a:t>- </a:t>
            </a:r>
            <a:r>
              <a:rPr lang="en-US" sz="3200" err="1">
                <a:latin typeface="Times New Roman"/>
                <a:ea typeface="+mn-lt"/>
                <a:cs typeface="+mn-lt"/>
              </a:rPr>
              <a:t>Formação</a:t>
            </a:r>
            <a:r>
              <a:rPr lang="en-US" sz="3200" dirty="0">
                <a:latin typeface="Times New Roman"/>
                <a:ea typeface="+mn-lt"/>
                <a:cs typeface="+mn-lt"/>
              </a:rPr>
              <a:t> de </a:t>
            </a:r>
            <a:r>
              <a:rPr lang="en-US" sz="3200" err="1">
                <a:latin typeface="Times New Roman"/>
                <a:ea typeface="+mn-lt"/>
                <a:cs typeface="+mn-lt"/>
              </a:rPr>
              <a:t>uma</a:t>
            </a:r>
            <a:r>
              <a:rPr lang="en-US" sz="3200" dirty="0">
                <a:latin typeface="Times New Roman"/>
                <a:ea typeface="+mn-lt"/>
                <a:cs typeface="+mn-lt"/>
              </a:rPr>
              <a:t> </a:t>
            </a:r>
            <a:r>
              <a:rPr lang="en-US" sz="3200" err="1">
                <a:latin typeface="Times New Roman"/>
                <a:ea typeface="+mn-lt"/>
                <a:cs typeface="+mn-lt"/>
              </a:rPr>
              <a:t>nacionalidade</a:t>
            </a:r>
            <a:r>
              <a:rPr lang="en-US" sz="3200" dirty="0">
                <a:latin typeface="Times New Roman"/>
                <a:ea typeface="+mn-lt"/>
                <a:cs typeface="+mn-lt"/>
              </a:rPr>
              <a:t> </a:t>
            </a:r>
            <a:r>
              <a:rPr lang="en-US" sz="3200" err="1">
                <a:latin typeface="Times New Roman"/>
                <a:ea typeface="+mn-lt"/>
                <a:cs typeface="+mn-lt"/>
              </a:rPr>
              <a:t>brasileira</a:t>
            </a:r>
            <a:endParaRPr lang="en-US" sz="3200">
              <a:latin typeface="Times New Roman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4992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AD4ECF-4BCC-BB27-E86E-771839B0EC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AB4258AF-6E07-8C88-BA93-5B642FC7CEB5}"/>
              </a:ext>
            </a:extLst>
          </p:cNvPr>
          <p:cNvSpPr txBox="1"/>
          <p:nvPr/>
        </p:nvSpPr>
        <p:spPr>
          <a:xfrm>
            <a:off x="3835" y="892834"/>
            <a:ext cx="12186726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b="1" dirty="0">
                <a:latin typeface="Times New Roman"/>
                <a:ea typeface="Calibri" panose="020F0502020204030204"/>
                <a:cs typeface="Times New Roman"/>
              </a:rPr>
              <a:t> ​</a:t>
            </a:r>
            <a:r>
              <a:rPr lang="en-US" sz="4800" b="1" dirty="0" err="1">
                <a:latin typeface="Times New Roman"/>
                <a:ea typeface="Calibri" panose="020F0502020204030204"/>
                <a:cs typeface="Times New Roman"/>
              </a:rPr>
              <a:t>Revolução</a:t>
            </a:r>
            <a:r>
              <a:rPr lang="en-US" sz="4800" b="1" dirty="0">
                <a:latin typeface="Times New Roman"/>
                <a:ea typeface="Calibri" panose="020F0502020204030204"/>
                <a:cs typeface="Times New Roman"/>
              </a:rPr>
              <a:t> </a:t>
            </a:r>
            <a:r>
              <a:rPr lang="en-US" sz="4800" b="1" dirty="0" err="1">
                <a:latin typeface="Times New Roman"/>
                <a:ea typeface="Calibri" panose="020F0502020204030204"/>
                <a:cs typeface="Times New Roman"/>
              </a:rPr>
              <a:t>Constitucionalista</a:t>
            </a:r>
            <a:r>
              <a:rPr lang="en-US" sz="4800" b="1" dirty="0">
                <a:latin typeface="Times New Roman"/>
                <a:ea typeface="Calibri" panose="020F0502020204030204"/>
                <a:cs typeface="Times New Roman"/>
              </a:rPr>
              <a:t> de 1932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DFE23A-EA7A-9C21-A433-19C8FE605220}"/>
              </a:ext>
            </a:extLst>
          </p:cNvPr>
          <p:cNvSpPr txBox="1"/>
          <p:nvPr/>
        </p:nvSpPr>
        <p:spPr>
          <a:xfrm>
            <a:off x="98143" y="1901560"/>
            <a:ext cx="12013843" cy="44012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latin typeface="Times New Roman"/>
                <a:ea typeface="+mn-lt"/>
                <a:cs typeface="+mn-lt"/>
              </a:rPr>
              <a:t>Maio de 1932: </a:t>
            </a:r>
            <a:r>
              <a:rPr lang="en-US" sz="2800" dirty="0" err="1">
                <a:latin typeface="Times New Roman"/>
                <a:ea typeface="+mn-lt"/>
                <a:cs typeface="+mn-lt"/>
              </a:rPr>
              <a:t>determina</a:t>
            </a:r>
            <a:r>
              <a:rPr lang="en-US" sz="2800" dirty="0">
                <a:latin typeface="Times New Roman"/>
                <a:ea typeface="+mn-lt"/>
                <a:cs typeface="+mn-lt"/>
              </a:rPr>
              <a:t>-se a </a:t>
            </a:r>
            <a:r>
              <a:rPr lang="en-US" sz="2800" dirty="0" err="1">
                <a:latin typeface="Times New Roman"/>
                <a:ea typeface="+mn-lt"/>
                <a:cs typeface="+mn-lt"/>
              </a:rPr>
              <a:t>elaboração</a:t>
            </a:r>
            <a:r>
              <a:rPr lang="en-US" sz="2800" dirty="0">
                <a:latin typeface="Times New Roman"/>
                <a:ea typeface="+mn-lt"/>
                <a:cs typeface="+mn-lt"/>
              </a:rPr>
              <a:t> de </a:t>
            </a:r>
            <a:r>
              <a:rPr lang="en-US" sz="2800" dirty="0" err="1">
                <a:latin typeface="Times New Roman"/>
                <a:ea typeface="+mn-lt"/>
                <a:cs typeface="+mn-lt"/>
              </a:rPr>
              <a:t>uma</a:t>
            </a:r>
            <a:r>
              <a:rPr lang="en-US" sz="2800" dirty="0">
                <a:latin typeface="Times New Roman"/>
                <a:ea typeface="+mn-lt"/>
                <a:cs typeface="+mn-lt"/>
              </a:rPr>
              <a:t> </a:t>
            </a:r>
            <a:r>
              <a:rPr lang="en-US" sz="2800" dirty="0" err="1">
                <a:latin typeface="Times New Roman"/>
                <a:ea typeface="+mn-lt"/>
                <a:cs typeface="+mn-lt"/>
              </a:rPr>
              <a:t>constituinte</a:t>
            </a:r>
            <a:r>
              <a:rPr lang="en-US" sz="2800" dirty="0">
                <a:latin typeface="Times New Roman"/>
                <a:ea typeface="+mn-lt"/>
                <a:cs typeface="+mn-lt"/>
              </a:rPr>
              <a:t> para o </a:t>
            </a:r>
            <a:r>
              <a:rPr lang="en-US" sz="2800" dirty="0" err="1">
                <a:latin typeface="Times New Roman"/>
                <a:ea typeface="+mn-lt"/>
                <a:cs typeface="+mn-lt"/>
              </a:rPr>
              <a:t>ano</a:t>
            </a:r>
            <a:r>
              <a:rPr lang="en-US" sz="2800" dirty="0">
                <a:latin typeface="Times New Roman"/>
                <a:ea typeface="+mn-lt"/>
                <a:cs typeface="+mn-lt"/>
              </a:rPr>
              <a:t> de 1933.</a:t>
            </a:r>
            <a:endParaRPr lang="en-US" sz="2800">
              <a:latin typeface="Times New Roman"/>
              <a:cs typeface="Times New Roman"/>
            </a:endParaRPr>
          </a:p>
          <a:p>
            <a:r>
              <a:rPr lang="en-US" sz="2800" dirty="0" err="1">
                <a:latin typeface="Times New Roman"/>
                <a:ea typeface="+mn-lt"/>
                <a:cs typeface="+mn-lt"/>
              </a:rPr>
              <a:t>Julho</a:t>
            </a:r>
            <a:r>
              <a:rPr lang="en-US" sz="2800" dirty="0">
                <a:latin typeface="Times New Roman"/>
                <a:ea typeface="+mn-lt"/>
                <a:cs typeface="+mn-lt"/>
              </a:rPr>
              <a:t> de 1932: </a:t>
            </a:r>
            <a:r>
              <a:rPr lang="en-US" sz="2800" dirty="0" err="1">
                <a:latin typeface="Times New Roman"/>
                <a:ea typeface="+mn-lt"/>
                <a:cs typeface="+mn-lt"/>
              </a:rPr>
              <a:t>conflito</a:t>
            </a:r>
            <a:r>
              <a:rPr lang="en-US" sz="2800" dirty="0">
                <a:latin typeface="Times New Roman"/>
                <a:ea typeface="+mn-lt"/>
                <a:cs typeface="+mn-lt"/>
              </a:rPr>
              <a:t> </a:t>
            </a:r>
            <a:r>
              <a:rPr lang="en-US" sz="2800" dirty="0" err="1">
                <a:latin typeface="Times New Roman"/>
                <a:ea typeface="+mn-lt"/>
                <a:cs typeface="+mn-lt"/>
              </a:rPr>
              <a:t>armado</a:t>
            </a:r>
            <a:r>
              <a:rPr lang="en-US" sz="2800" dirty="0">
                <a:latin typeface="Times New Roman"/>
                <a:ea typeface="+mn-lt"/>
                <a:cs typeface="+mn-lt"/>
              </a:rPr>
              <a:t> </a:t>
            </a:r>
            <a:r>
              <a:rPr lang="en-US" sz="2800" dirty="0" err="1">
                <a:latin typeface="Times New Roman"/>
                <a:ea typeface="+mn-lt"/>
                <a:cs typeface="+mn-lt"/>
              </a:rPr>
              <a:t>em</a:t>
            </a:r>
            <a:r>
              <a:rPr lang="en-US" sz="2800" dirty="0">
                <a:latin typeface="Times New Roman"/>
                <a:ea typeface="+mn-lt"/>
                <a:cs typeface="+mn-lt"/>
              </a:rPr>
              <a:t> SP </a:t>
            </a:r>
            <a:r>
              <a:rPr lang="en-US" sz="2800" dirty="0" err="1">
                <a:latin typeface="Times New Roman"/>
                <a:ea typeface="+mn-lt"/>
                <a:cs typeface="+mn-lt"/>
              </a:rPr>
              <a:t>oriundo</a:t>
            </a:r>
            <a:r>
              <a:rPr lang="en-US" sz="2800" dirty="0">
                <a:latin typeface="Times New Roman"/>
                <a:ea typeface="+mn-lt"/>
                <a:cs typeface="+mn-lt"/>
              </a:rPr>
              <a:t> dos </a:t>
            </a:r>
            <a:r>
              <a:rPr lang="en-US" sz="2800" dirty="0" err="1">
                <a:latin typeface="Times New Roman"/>
                <a:ea typeface="+mn-lt"/>
                <a:cs typeface="+mn-lt"/>
              </a:rPr>
              <a:t>descontentamentos</a:t>
            </a:r>
            <a:r>
              <a:rPr lang="en-US" sz="2800" dirty="0">
                <a:latin typeface="Times New Roman"/>
                <a:ea typeface="+mn-lt"/>
                <a:cs typeface="+mn-lt"/>
              </a:rPr>
              <a:t> com o </a:t>
            </a:r>
            <a:r>
              <a:rPr lang="en-US" sz="2800" dirty="0" err="1">
                <a:latin typeface="Times New Roman"/>
                <a:ea typeface="+mn-lt"/>
                <a:cs typeface="+mn-lt"/>
              </a:rPr>
              <a:t>autoritarismo</a:t>
            </a:r>
            <a:r>
              <a:rPr lang="en-US" sz="2800" dirty="0">
                <a:latin typeface="Times New Roman"/>
                <a:ea typeface="+mn-lt"/>
                <a:cs typeface="+mn-lt"/>
              </a:rPr>
              <a:t> de Vargas (</a:t>
            </a:r>
            <a:r>
              <a:rPr lang="en-US" sz="2800" dirty="0" err="1">
                <a:latin typeface="Times New Roman"/>
                <a:ea typeface="+mn-lt"/>
                <a:cs typeface="+mn-lt"/>
              </a:rPr>
              <a:t>coloca</a:t>
            </a:r>
            <a:r>
              <a:rPr lang="en-US" sz="2800" dirty="0">
                <a:latin typeface="Times New Roman"/>
                <a:ea typeface="+mn-lt"/>
                <a:cs typeface="+mn-lt"/>
              </a:rPr>
              <a:t> um interventor </a:t>
            </a:r>
            <a:r>
              <a:rPr lang="en-US" sz="2800" dirty="0" err="1">
                <a:latin typeface="Times New Roman"/>
                <a:ea typeface="+mn-lt"/>
                <a:cs typeface="+mn-lt"/>
              </a:rPr>
              <a:t>militar</a:t>
            </a:r>
            <a:r>
              <a:rPr lang="en-US" sz="2800" dirty="0">
                <a:latin typeface="Times New Roman"/>
                <a:ea typeface="+mn-lt"/>
                <a:cs typeface="+mn-lt"/>
              </a:rPr>
              <a:t> de PE). </a:t>
            </a:r>
            <a:endParaRPr lang="en-US" sz="2800" dirty="0">
              <a:solidFill>
                <a:srgbClr val="000000"/>
              </a:solidFill>
              <a:latin typeface="Times New Roman"/>
              <a:ea typeface="Calibri"/>
              <a:cs typeface="Calibri"/>
            </a:endParaRPr>
          </a:p>
          <a:p>
            <a:pPr marL="285750" indent="-285750">
              <a:buFont typeface="Calibri"/>
              <a:buChar char="-"/>
            </a:pPr>
            <a:r>
              <a:rPr lang="en-US" sz="2800" dirty="0" err="1">
                <a:latin typeface="Times New Roman"/>
                <a:ea typeface="+mn-lt"/>
                <a:cs typeface="+mn-lt"/>
              </a:rPr>
              <a:t>Revoltosos</a:t>
            </a:r>
            <a:r>
              <a:rPr lang="en-US" sz="2800" dirty="0">
                <a:latin typeface="Times New Roman"/>
                <a:ea typeface="+mn-lt"/>
                <a:cs typeface="+mn-lt"/>
              </a:rPr>
              <a:t> </a:t>
            </a:r>
            <a:r>
              <a:rPr lang="en-US" sz="2800" dirty="0" err="1">
                <a:latin typeface="Times New Roman"/>
                <a:ea typeface="+mn-lt"/>
                <a:cs typeface="+mn-lt"/>
              </a:rPr>
              <a:t>paulistas</a:t>
            </a:r>
            <a:r>
              <a:rPr lang="en-US" sz="2800" dirty="0">
                <a:latin typeface="Times New Roman"/>
                <a:ea typeface="+mn-lt"/>
                <a:cs typeface="+mn-lt"/>
              </a:rPr>
              <a:t> </a:t>
            </a:r>
            <a:r>
              <a:rPr lang="en-US" sz="2800" dirty="0" err="1">
                <a:latin typeface="Times New Roman"/>
                <a:ea typeface="+mn-lt"/>
                <a:cs typeface="+mn-lt"/>
              </a:rPr>
              <a:t>dizem</a:t>
            </a:r>
            <a:r>
              <a:rPr lang="en-US" sz="2800" dirty="0">
                <a:latin typeface="Times New Roman"/>
                <a:ea typeface="+mn-lt"/>
                <a:cs typeface="+mn-lt"/>
              </a:rPr>
              <a:t> defender a </a:t>
            </a:r>
            <a:r>
              <a:rPr lang="en-US" sz="2800" dirty="0" err="1">
                <a:latin typeface="Times New Roman"/>
                <a:ea typeface="+mn-lt"/>
                <a:cs typeface="+mn-lt"/>
              </a:rPr>
              <a:t>realização</a:t>
            </a:r>
            <a:r>
              <a:rPr lang="en-US" sz="2800" dirty="0">
                <a:latin typeface="Times New Roman"/>
                <a:ea typeface="+mn-lt"/>
                <a:cs typeface="+mn-lt"/>
              </a:rPr>
              <a:t> de </a:t>
            </a:r>
            <a:r>
              <a:rPr lang="en-US" sz="2800" dirty="0" err="1">
                <a:latin typeface="Times New Roman"/>
                <a:ea typeface="+mn-lt"/>
                <a:cs typeface="+mn-lt"/>
              </a:rPr>
              <a:t>uma</a:t>
            </a:r>
            <a:r>
              <a:rPr lang="en-US" sz="2800" dirty="0">
                <a:latin typeface="Times New Roman"/>
                <a:ea typeface="+mn-lt"/>
                <a:cs typeface="+mn-lt"/>
              </a:rPr>
              <a:t> </a:t>
            </a:r>
            <a:r>
              <a:rPr lang="en-US" sz="2800" dirty="0" err="1">
                <a:latin typeface="Times New Roman"/>
                <a:ea typeface="+mn-lt"/>
                <a:cs typeface="+mn-lt"/>
              </a:rPr>
              <a:t>constituinte</a:t>
            </a:r>
            <a:endParaRPr lang="en-US" sz="2800" dirty="0">
              <a:latin typeface="Times New Roman"/>
              <a:ea typeface="+mn-lt"/>
              <a:cs typeface="+mn-lt"/>
            </a:endParaRPr>
          </a:p>
          <a:p>
            <a:pPr marL="285750" indent="-285750">
              <a:buFont typeface="Calibri"/>
              <a:buChar char="-"/>
            </a:pPr>
            <a:r>
              <a:rPr lang="en-US" sz="2800" err="1">
                <a:latin typeface="Times New Roman"/>
                <a:ea typeface="+mn-lt"/>
                <a:cs typeface="+mn-lt"/>
              </a:rPr>
              <a:t>Verdadeiro</a:t>
            </a:r>
            <a:r>
              <a:rPr lang="en-US" sz="2800" dirty="0">
                <a:latin typeface="Times New Roman"/>
                <a:ea typeface="+mn-lt"/>
                <a:cs typeface="+mn-lt"/>
              </a:rPr>
              <a:t> </a:t>
            </a:r>
            <a:r>
              <a:rPr lang="en-US" sz="2800" err="1">
                <a:latin typeface="Times New Roman"/>
                <a:ea typeface="+mn-lt"/>
                <a:cs typeface="+mn-lt"/>
              </a:rPr>
              <a:t>motivo</a:t>
            </a:r>
            <a:r>
              <a:rPr lang="en-US" sz="2800" dirty="0">
                <a:latin typeface="Times New Roman"/>
                <a:ea typeface="+mn-lt"/>
                <a:cs typeface="+mn-lt"/>
              </a:rPr>
              <a:t> da </a:t>
            </a:r>
            <a:r>
              <a:rPr lang="en-US" sz="2800" err="1">
                <a:latin typeface="Times New Roman"/>
                <a:ea typeface="+mn-lt"/>
                <a:cs typeface="+mn-lt"/>
              </a:rPr>
              <a:t>Revolução</a:t>
            </a:r>
            <a:r>
              <a:rPr lang="en-US" sz="2800" dirty="0">
                <a:latin typeface="Times New Roman"/>
                <a:ea typeface="+mn-lt"/>
                <a:cs typeface="+mn-lt"/>
              </a:rPr>
              <a:t>: </a:t>
            </a:r>
            <a:r>
              <a:rPr lang="en-US" sz="2800" err="1">
                <a:latin typeface="Times New Roman"/>
                <a:ea typeface="+mn-lt"/>
                <a:cs typeface="+mn-lt"/>
              </a:rPr>
              <a:t>paulistas</a:t>
            </a:r>
            <a:r>
              <a:rPr lang="en-US" sz="2800" dirty="0">
                <a:latin typeface="Times New Roman"/>
                <a:ea typeface="+mn-lt"/>
                <a:cs typeface="+mn-lt"/>
              </a:rPr>
              <a:t> </a:t>
            </a:r>
            <a:r>
              <a:rPr lang="en-US" sz="2800" err="1">
                <a:latin typeface="Times New Roman"/>
                <a:ea typeface="+mn-lt"/>
                <a:cs typeface="+mn-lt"/>
              </a:rPr>
              <a:t>exigiam</a:t>
            </a:r>
            <a:r>
              <a:rPr lang="en-US" sz="2800" dirty="0">
                <a:latin typeface="Times New Roman"/>
                <a:ea typeface="+mn-lt"/>
                <a:cs typeface="+mn-lt"/>
              </a:rPr>
              <a:t> volta </a:t>
            </a:r>
            <a:r>
              <a:rPr lang="en-US" sz="2800" err="1">
                <a:latin typeface="Times New Roman"/>
                <a:ea typeface="+mn-lt"/>
                <a:cs typeface="+mn-lt"/>
              </a:rPr>
              <a:t>ao</a:t>
            </a:r>
            <a:r>
              <a:rPr lang="en-US" sz="2800" dirty="0">
                <a:latin typeface="Times New Roman"/>
                <a:ea typeface="+mn-lt"/>
                <a:cs typeface="+mn-lt"/>
              </a:rPr>
              <a:t> </a:t>
            </a:r>
            <a:r>
              <a:rPr lang="en-US" sz="2800" err="1">
                <a:latin typeface="Times New Roman"/>
                <a:ea typeface="+mn-lt"/>
                <a:cs typeface="+mn-lt"/>
              </a:rPr>
              <a:t>modelo</a:t>
            </a:r>
            <a:r>
              <a:rPr lang="en-US" sz="2800" dirty="0">
                <a:latin typeface="Times New Roman"/>
                <a:ea typeface="+mn-lt"/>
                <a:cs typeface="+mn-lt"/>
              </a:rPr>
              <a:t> </a:t>
            </a:r>
            <a:r>
              <a:rPr lang="en-US" sz="2800" err="1">
                <a:latin typeface="Times New Roman"/>
                <a:ea typeface="+mn-lt"/>
                <a:cs typeface="+mn-lt"/>
              </a:rPr>
              <a:t>político</a:t>
            </a:r>
            <a:r>
              <a:rPr lang="en-US" sz="2800" dirty="0">
                <a:latin typeface="Times New Roman"/>
                <a:ea typeface="+mn-lt"/>
                <a:cs typeface="+mn-lt"/>
              </a:rPr>
              <a:t> social da Rep. </a:t>
            </a:r>
            <a:r>
              <a:rPr lang="en-US" sz="2800" err="1">
                <a:latin typeface="Times New Roman"/>
                <a:ea typeface="+mn-lt"/>
                <a:cs typeface="+mn-lt"/>
              </a:rPr>
              <a:t>Oligárquica</a:t>
            </a:r>
            <a:r>
              <a:rPr lang="en-US" sz="2800" dirty="0">
                <a:latin typeface="Times New Roman"/>
                <a:ea typeface="+mn-lt"/>
                <a:cs typeface="+mn-lt"/>
              </a:rPr>
              <a:t>, com base </a:t>
            </a:r>
            <a:r>
              <a:rPr lang="en-US" sz="2800" err="1">
                <a:latin typeface="Times New Roman"/>
                <a:ea typeface="+mn-lt"/>
                <a:cs typeface="+mn-lt"/>
              </a:rPr>
              <a:t>na</a:t>
            </a:r>
            <a:r>
              <a:rPr lang="en-US" sz="2800" dirty="0">
                <a:latin typeface="Times New Roman"/>
                <a:ea typeface="+mn-lt"/>
                <a:cs typeface="+mn-lt"/>
              </a:rPr>
              <a:t> </a:t>
            </a:r>
            <a:r>
              <a:rPr lang="en-US" sz="2800" err="1">
                <a:latin typeface="Times New Roman"/>
                <a:ea typeface="+mn-lt"/>
                <a:cs typeface="+mn-lt"/>
              </a:rPr>
              <a:t>Constituição</a:t>
            </a:r>
            <a:r>
              <a:rPr lang="en-US" sz="2800" dirty="0">
                <a:latin typeface="Times New Roman"/>
                <a:ea typeface="+mn-lt"/>
                <a:cs typeface="+mn-lt"/>
              </a:rPr>
              <a:t> de 1891</a:t>
            </a:r>
            <a:endParaRPr lang="en-US" sz="2800" b="1" dirty="0">
              <a:latin typeface="Times New Roman"/>
              <a:ea typeface="+mn-lt"/>
              <a:cs typeface="+mn-lt"/>
            </a:endParaRPr>
          </a:p>
          <a:p>
            <a:pPr marL="285750" indent="-285750">
              <a:buFont typeface="Calibri"/>
              <a:buChar char="-"/>
            </a:pPr>
            <a:r>
              <a:rPr lang="en-US" sz="2800" dirty="0" err="1">
                <a:latin typeface="Times New Roman"/>
                <a:ea typeface="+mn-lt"/>
                <a:cs typeface="+mn-lt"/>
              </a:rPr>
              <a:t>Os</a:t>
            </a:r>
            <a:r>
              <a:rPr lang="en-US" sz="2800" dirty="0">
                <a:latin typeface="Times New Roman"/>
                <a:ea typeface="+mn-lt"/>
                <a:cs typeface="+mn-lt"/>
              </a:rPr>
              <a:t> </a:t>
            </a:r>
            <a:r>
              <a:rPr lang="en-US" sz="2800" dirty="0" err="1">
                <a:latin typeface="Times New Roman"/>
                <a:ea typeface="+mn-lt"/>
                <a:cs typeface="+mn-lt"/>
              </a:rPr>
              <a:t>paulistas</a:t>
            </a:r>
            <a:r>
              <a:rPr lang="en-US" sz="2800" dirty="0">
                <a:latin typeface="Times New Roman"/>
                <a:ea typeface="+mn-lt"/>
                <a:cs typeface="+mn-lt"/>
              </a:rPr>
              <a:t>, </a:t>
            </a:r>
            <a:r>
              <a:rPr lang="en-US" sz="2800" dirty="0" err="1">
                <a:latin typeface="Times New Roman"/>
                <a:ea typeface="+mn-lt"/>
                <a:cs typeface="+mn-lt"/>
              </a:rPr>
              <a:t>na</a:t>
            </a:r>
            <a:r>
              <a:rPr lang="en-US" sz="2800" dirty="0">
                <a:latin typeface="Times New Roman"/>
                <a:ea typeface="+mn-lt"/>
                <a:cs typeface="+mn-lt"/>
              </a:rPr>
              <a:t> </a:t>
            </a:r>
            <a:r>
              <a:rPr lang="en-US" sz="2800" dirty="0" err="1">
                <a:latin typeface="Times New Roman"/>
                <a:ea typeface="+mn-lt"/>
                <a:cs typeface="+mn-lt"/>
              </a:rPr>
              <a:t>verdade</a:t>
            </a:r>
            <a:r>
              <a:rPr lang="en-US" sz="2800" dirty="0">
                <a:latin typeface="Times New Roman"/>
                <a:ea typeface="+mn-lt"/>
                <a:cs typeface="+mn-lt"/>
              </a:rPr>
              <a:t>, </a:t>
            </a:r>
            <a:r>
              <a:rPr lang="en-US" sz="2800" dirty="0" err="1">
                <a:latin typeface="Times New Roman"/>
                <a:ea typeface="+mn-lt"/>
                <a:cs typeface="+mn-lt"/>
              </a:rPr>
              <a:t>defendiam</a:t>
            </a:r>
            <a:r>
              <a:rPr lang="en-US" sz="2800" dirty="0">
                <a:latin typeface="Times New Roman"/>
                <a:ea typeface="+mn-lt"/>
                <a:cs typeface="+mn-lt"/>
              </a:rPr>
              <a:t> o </a:t>
            </a:r>
            <a:r>
              <a:rPr lang="en-US" sz="2800" b="1" dirty="0" err="1">
                <a:latin typeface="Times New Roman"/>
                <a:ea typeface="+mn-lt"/>
                <a:cs typeface="+mn-lt"/>
              </a:rPr>
              <a:t>reestabelecimento</a:t>
            </a:r>
            <a:r>
              <a:rPr lang="en-US" sz="2800" b="1" dirty="0">
                <a:latin typeface="Times New Roman"/>
                <a:ea typeface="+mn-lt"/>
                <a:cs typeface="+mn-lt"/>
              </a:rPr>
              <a:t> do </a:t>
            </a:r>
            <a:r>
              <a:rPr lang="en-US" sz="2800" b="1" dirty="0" err="1">
                <a:latin typeface="Times New Roman"/>
                <a:ea typeface="+mn-lt"/>
                <a:cs typeface="+mn-lt"/>
              </a:rPr>
              <a:t>poderio</a:t>
            </a:r>
            <a:r>
              <a:rPr lang="en-US" sz="2800" b="1" dirty="0">
                <a:latin typeface="Times New Roman"/>
                <a:ea typeface="+mn-lt"/>
                <a:cs typeface="+mn-lt"/>
              </a:rPr>
              <a:t> </a:t>
            </a:r>
            <a:r>
              <a:rPr lang="en-US" sz="2800" b="1" dirty="0" err="1">
                <a:latin typeface="Times New Roman"/>
                <a:ea typeface="+mn-lt"/>
                <a:cs typeface="+mn-lt"/>
              </a:rPr>
              <a:t>político</a:t>
            </a:r>
            <a:r>
              <a:rPr lang="en-US" sz="2800" b="1" dirty="0">
                <a:latin typeface="Times New Roman"/>
                <a:ea typeface="+mn-lt"/>
                <a:cs typeface="+mn-lt"/>
              </a:rPr>
              <a:t> e </a:t>
            </a:r>
            <a:r>
              <a:rPr lang="en-US" sz="2800" b="1" dirty="0" err="1">
                <a:latin typeface="Times New Roman"/>
                <a:ea typeface="+mn-lt"/>
                <a:cs typeface="+mn-lt"/>
              </a:rPr>
              <a:t>econômico</a:t>
            </a:r>
            <a:r>
              <a:rPr lang="en-US" sz="2800" b="1" dirty="0">
                <a:latin typeface="Times New Roman"/>
                <a:ea typeface="+mn-lt"/>
                <a:cs typeface="+mn-lt"/>
              </a:rPr>
              <a:t> do </a:t>
            </a:r>
            <a:r>
              <a:rPr lang="en-US" sz="2800" b="1" dirty="0" err="1">
                <a:latin typeface="Times New Roman"/>
                <a:ea typeface="+mn-lt"/>
                <a:cs typeface="+mn-lt"/>
              </a:rPr>
              <a:t>estado</a:t>
            </a:r>
            <a:r>
              <a:rPr lang="en-US" sz="2800" b="1" dirty="0">
                <a:latin typeface="Times New Roman"/>
                <a:ea typeface="+mn-lt"/>
                <a:cs typeface="+mn-lt"/>
              </a:rPr>
              <a:t> de SP</a:t>
            </a:r>
            <a:r>
              <a:rPr lang="en-US" sz="2800" dirty="0">
                <a:latin typeface="Times New Roman"/>
                <a:ea typeface="+mn-lt"/>
                <a:cs typeface="+mn-lt"/>
              </a:rPr>
              <a:t>. No </a:t>
            </a:r>
            <a:r>
              <a:rPr lang="en-US" sz="2800" dirty="0" err="1">
                <a:latin typeface="Times New Roman"/>
                <a:ea typeface="+mn-lt"/>
                <a:cs typeface="+mn-lt"/>
              </a:rPr>
              <a:t>entanto</a:t>
            </a:r>
            <a:r>
              <a:rPr lang="en-US" sz="2800" dirty="0">
                <a:latin typeface="Times New Roman"/>
                <a:ea typeface="+mn-lt"/>
                <a:cs typeface="+mn-lt"/>
              </a:rPr>
              <a:t>, </a:t>
            </a:r>
            <a:r>
              <a:rPr lang="en-US" sz="2800" dirty="0" err="1">
                <a:latin typeface="Times New Roman"/>
                <a:ea typeface="+mn-lt"/>
                <a:cs typeface="+mn-lt"/>
              </a:rPr>
              <a:t>sabendo</a:t>
            </a:r>
            <a:r>
              <a:rPr lang="en-US" sz="2800" dirty="0">
                <a:latin typeface="Times New Roman"/>
                <a:ea typeface="+mn-lt"/>
                <a:cs typeface="+mn-lt"/>
              </a:rPr>
              <a:t> que </a:t>
            </a:r>
            <a:r>
              <a:rPr lang="en-US" sz="2800" dirty="0" err="1">
                <a:latin typeface="Times New Roman"/>
                <a:ea typeface="+mn-lt"/>
                <a:cs typeface="+mn-lt"/>
              </a:rPr>
              <a:t>não</a:t>
            </a:r>
            <a:r>
              <a:rPr lang="en-US" sz="2800" dirty="0">
                <a:latin typeface="Times New Roman"/>
                <a:ea typeface="+mn-lt"/>
                <a:cs typeface="+mn-lt"/>
              </a:rPr>
              <a:t> </a:t>
            </a:r>
            <a:r>
              <a:rPr lang="en-US" sz="2800" dirty="0" err="1">
                <a:latin typeface="Times New Roman"/>
                <a:ea typeface="+mn-lt"/>
                <a:cs typeface="+mn-lt"/>
              </a:rPr>
              <a:t>haveria</a:t>
            </a:r>
            <a:r>
              <a:rPr lang="en-US" sz="2800" dirty="0">
                <a:latin typeface="Times New Roman"/>
                <a:ea typeface="+mn-lt"/>
                <a:cs typeface="+mn-lt"/>
              </a:rPr>
              <a:t> </a:t>
            </a:r>
            <a:r>
              <a:rPr lang="en-US" sz="2800" dirty="0" err="1">
                <a:latin typeface="Times New Roman"/>
                <a:ea typeface="+mn-lt"/>
                <a:cs typeface="+mn-lt"/>
              </a:rPr>
              <a:t>adesão</a:t>
            </a:r>
            <a:r>
              <a:rPr lang="en-US" sz="2800" dirty="0">
                <a:latin typeface="Times New Roman"/>
                <a:ea typeface="+mn-lt"/>
                <a:cs typeface="+mn-lt"/>
              </a:rPr>
              <a:t> </a:t>
            </a:r>
            <a:r>
              <a:rPr lang="en-US" sz="2800" dirty="0" err="1">
                <a:latin typeface="Times New Roman"/>
                <a:ea typeface="+mn-lt"/>
                <a:cs typeface="+mn-lt"/>
              </a:rPr>
              <a:t>nacional</a:t>
            </a:r>
            <a:r>
              <a:rPr lang="en-US" sz="2800" dirty="0">
                <a:latin typeface="Times New Roman"/>
                <a:ea typeface="+mn-lt"/>
                <a:cs typeface="+mn-lt"/>
              </a:rPr>
              <a:t> a </a:t>
            </a:r>
            <a:r>
              <a:rPr lang="en-US" sz="2800" dirty="0" err="1">
                <a:latin typeface="Times New Roman"/>
                <a:ea typeface="+mn-lt"/>
                <a:cs typeface="+mn-lt"/>
              </a:rPr>
              <a:t>esse</a:t>
            </a:r>
            <a:r>
              <a:rPr lang="en-US" sz="2800" dirty="0">
                <a:latin typeface="Times New Roman"/>
                <a:ea typeface="+mn-lt"/>
                <a:cs typeface="+mn-lt"/>
              </a:rPr>
              <a:t> </a:t>
            </a:r>
            <a:r>
              <a:rPr lang="en-US" sz="2800" dirty="0" err="1">
                <a:latin typeface="Times New Roman"/>
                <a:ea typeface="+mn-lt"/>
                <a:cs typeface="+mn-lt"/>
              </a:rPr>
              <a:t>projeto</a:t>
            </a:r>
            <a:r>
              <a:rPr lang="en-US" sz="2800" dirty="0">
                <a:latin typeface="Times New Roman"/>
                <a:ea typeface="+mn-lt"/>
                <a:cs typeface="+mn-lt"/>
              </a:rPr>
              <a:t>, </a:t>
            </a:r>
            <a:r>
              <a:rPr lang="en-US" sz="2800" dirty="0" err="1">
                <a:latin typeface="Times New Roman"/>
                <a:ea typeface="+mn-lt"/>
                <a:cs typeface="+mn-lt"/>
              </a:rPr>
              <a:t>adotaram</a:t>
            </a:r>
            <a:r>
              <a:rPr lang="en-US" sz="2800" dirty="0">
                <a:latin typeface="Times New Roman"/>
                <a:ea typeface="+mn-lt"/>
                <a:cs typeface="+mn-lt"/>
              </a:rPr>
              <a:t> o </a:t>
            </a:r>
            <a:r>
              <a:rPr lang="en-US" sz="2800" dirty="0" err="1">
                <a:latin typeface="Times New Roman"/>
                <a:ea typeface="+mn-lt"/>
                <a:cs typeface="+mn-lt"/>
              </a:rPr>
              <a:t>discurso</a:t>
            </a:r>
            <a:r>
              <a:rPr lang="en-US" sz="2800" dirty="0">
                <a:latin typeface="Times New Roman"/>
                <a:ea typeface="+mn-lt"/>
                <a:cs typeface="+mn-lt"/>
              </a:rPr>
              <a:t> </a:t>
            </a:r>
            <a:r>
              <a:rPr lang="en-US" sz="2800" dirty="0" err="1">
                <a:latin typeface="Times New Roman"/>
                <a:ea typeface="+mn-lt"/>
                <a:cs typeface="+mn-lt"/>
              </a:rPr>
              <a:t>emprol</a:t>
            </a:r>
            <a:r>
              <a:rPr lang="en-US" sz="2800" b="1" dirty="0">
                <a:latin typeface="Times New Roman"/>
                <a:ea typeface="+mn-lt"/>
                <a:cs typeface="+mn-lt"/>
              </a:rPr>
              <a:t> de </a:t>
            </a:r>
            <a:r>
              <a:rPr lang="en-US" sz="2800" b="1" dirty="0" err="1">
                <a:latin typeface="Times New Roman"/>
                <a:ea typeface="+mn-lt"/>
                <a:cs typeface="+mn-lt"/>
              </a:rPr>
              <a:t>uma</a:t>
            </a:r>
            <a:r>
              <a:rPr lang="en-US" sz="2800" b="1" dirty="0">
                <a:latin typeface="Times New Roman"/>
                <a:ea typeface="+mn-lt"/>
                <a:cs typeface="+mn-lt"/>
              </a:rPr>
              <a:t> </a:t>
            </a:r>
            <a:r>
              <a:rPr lang="en-US" sz="2800" b="1" dirty="0" err="1">
                <a:latin typeface="Times New Roman"/>
                <a:ea typeface="+mn-lt"/>
                <a:cs typeface="+mn-lt"/>
              </a:rPr>
              <a:t>maior</a:t>
            </a:r>
            <a:r>
              <a:rPr lang="en-US" sz="2800" b="1" dirty="0">
                <a:latin typeface="Times New Roman"/>
                <a:ea typeface="+mn-lt"/>
                <a:cs typeface="+mn-lt"/>
              </a:rPr>
              <a:t> </a:t>
            </a:r>
            <a:r>
              <a:rPr lang="en-US" sz="2800" b="1" dirty="0" err="1">
                <a:latin typeface="Times New Roman"/>
                <a:ea typeface="+mn-lt"/>
                <a:cs typeface="+mn-lt"/>
              </a:rPr>
              <a:t>autonomia</a:t>
            </a:r>
            <a:r>
              <a:rPr lang="en-US" sz="2800" b="1" dirty="0">
                <a:latin typeface="Times New Roman"/>
                <a:ea typeface="+mn-lt"/>
                <a:cs typeface="+mn-lt"/>
              </a:rPr>
              <a:t> </a:t>
            </a:r>
            <a:r>
              <a:rPr lang="en-US" sz="2800" b="1" dirty="0" err="1">
                <a:latin typeface="Times New Roman"/>
                <a:ea typeface="+mn-lt"/>
                <a:cs typeface="+mn-lt"/>
              </a:rPr>
              <a:t>aos</a:t>
            </a:r>
            <a:r>
              <a:rPr lang="en-US" sz="2800" b="1" dirty="0">
                <a:latin typeface="Times New Roman"/>
                <a:ea typeface="+mn-lt"/>
                <a:cs typeface="+mn-lt"/>
              </a:rPr>
              <a:t> </a:t>
            </a:r>
            <a:r>
              <a:rPr lang="en-US" sz="2800" b="1" dirty="0" err="1">
                <a:latin typeface="Times New Roman"/>
                <a:ea typeface="+mn-lt"/>
                <a:cs typeface="+mn-lt"/>
              </a:rPr>
              <a:t>estados</a:t>
            </a:r>
            <a:r>
              <a:rPr lang="en-US" sz="2800" b="1" dirty="0">
                <a:latin typeface="Times New Roman"/>
                <a:ea typeface="+mn-lt"/>
                <a:cs typeface="+mn-lt"/>
              </a:rPr>
              <a:t>, </a:t>
            </a:r>
            <a:r>
              <a:rPr lang="en-US" sz="2800" b="1" dirty="0" err="1">
                <a:latin typeface="Times New Roman"/>
                <a:ea typeface="+mn-lt"/>
                <a:cs typeface="+mn-lt"/>
              </a:rPr>
              <a:t>defendendo</a:t>
            </a:r>
            <a:r>
              <a:rPr lang="en-US" sz="2800" b="1" dirty="0">
                <a:latin typeface="Times New Roman"/>
                <a:ea typeface="+mn-lt"/>
                <a:cs typeface="+mn-lt"/>
              </a:rPr>
              <a:t> </a:t>
            </a:r>
            <a:r>
              <a:rPr lang="en-US" sz="2800" b="1" dirty="0" err="1">
                <a:latin typeface="Times New Roman"/>
                <a:ea typeface="+mn-lt"/>
                <a:cs typeface="+mn-lt"/>
              </a:rPr>
              <a:t>uma</a:t>
            </a:r>
            <a:r>
              <a:rPr lang="en-US" sz="2800" b="1" dirty="0">
                <a:latin typeface="Times New Roman"/>
                <a:ea typeface="+mn-lt"/>
                <a:cs typeface="+mn-lt"/>
              </a:rPr>
              <a:t> nova </a:t>
            </a:r>
            <a:r>
              <a:rPr lang="en-US" sz="2800" b="1" dirty="0" err="1">
                <a:latin typeface="Times New Roman"/>
                <a:ea typeface="+mn-lt"/>
                <a:cs typeface="+mn-lt"/>
              </a:rPr>
              <a:t>constituição</a:t>
            </a:r>
            <a:r>
              <a:rPr lang="en-US" sz="2800" b="1" dirty="0">
                <a:latin typeface="Times New Roman"/>
                <a:ea typeface="+mn-lt"/>
                <a:cs typeface="+mn-lt"/>
              </a:rPr>
              <a:t> que </a:t>
            </a:r>
            <a:r>
              <a:rPr lang="en-US" sz="2800" b="1" dirty="0" err="1">
                <a:latin typeface="Times New Roman"/>
                <a:ea typeface="+mn-lt"/>
                <a:cs typeface="+mn-lt"/>
              </a:rPr>
              <a:t>tivesse</a:t>
            </a:r>
            <a:r>
              <a:rPr lang="en-US" sz="2800" b="1" dirty="0">
                <a:latin typeface="Times New Roman"/>
                <a:ea typeface="+mn-lt"/>
                <a:cs typeface="+mn-lt"/>
              </a:rPr>
              <a:t> </a:t>
            </a:r>
            <a:r>
              <a:rPr lang="en-US" sz="2800" b="1" dirty="0" err="1">
                <a:latin typeface="Times New Roman"/>
                <a:ea typeface="+mn-lt"/>
                <a:cs typeface="+mn-lt"/>
              </a:rPr>
              <a:t>este</a:t>
            </a:r>
            <a:r>
              <a:rPr lang="en-US" sz="2800" b="1" dirty="0">
                <a:latin typeface="Times New Roman"/>
                <a:ea typeface="+mn-lt"/>
                <a:cs typeface="+mn-lt"/>
              </a:rPr>
              <a:t> ideal.</a:t>
            </a:r>
            <a:endParaRPr lang="en-US" sz="2800" b="1">
              <a:latin typeface="Times New Roman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57094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16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GEOGRAFIA</dc:title>
  <dc:creator>Rayana Martins</dc:creator>
  <cp:revision>4163</cp:revision>
  <dcterms:created xsi:type="dcterms:W3CDTF">2023-12-15T15:07:34Z</dcterms:created>
  <dcterms:modified xsi:type="dcterms:W3CDTF">2025-08-30T20:08:05Z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2023-12-15T15:55:05Z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8b4c9726-d91b-4efe-a71c-df152790c8ec</vt:lpwstr>
  </property>
  <property fmtid="{D5CDD505-2E9C-101B-9397-08002B2CF9AE}" pid="7" name="MSIP_Label_defa4170-0d19-0005-0004-bc88714345d2_ActionId">
    <vt:lpwstr>0b2fb667-98d4-44ec-a787-13f7e68e9634</vt:lpwstr>
  </property>
  <property fmtid="{D5CDD505-2E9C-101B-9397-08002B2CF9AE}" pid="8" name="MSIP_Label_defa4170-0d19-0005-0004-bc88714345d2_ContentBits">
    <vt:lpwstr>0</vt:lpwstr>
  </property>
</Properties>
</file>